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rgbClr val="0489F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rgbClr val="0489F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4446" y="6238113"/>
            <a:ext cx="7853553" cy="404888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5457063" cy="482079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545056" y="0"/>
            <a:ext cx="3742944" cy="34213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rgbClr val="0489F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2095988" y="7569707"/>
            <a:ext cx="3350260" cy="1804670"/>
          </a:xfrm>
          <a:custGeom>
            <a:avLst/>
            <a:gdLst/>
            <a:ahLst/>
            <a:cxnLst/>
            <a:rect l="l" t="t" r="r" b="b"/>
            <a:pathLst>
              <a:path w="3350259" h="1804670">
                <a:moveTo>
                  <a:pt x="3349752" y="0"/>
                </a:moveTo>
                <a:lnTo>
                  <a:pt x="0" y="1804416"/>
                </a:lnTo>
              </a:path>
            </a:pathLst>
          </a:custGeom>
          <a:ln w="76200">
            <a:solidFill>
              <a:srgbClr val="5A2DA4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86443" y="0"/>
            <a:ext cx="4011167" cy="141884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450080" cy="4030979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3200400" y="7376160"/>
            <a:ext cx="2291080" cy="1693545"/>
          </a:xfrm>
          <a:custGeom>
            <a:avLst/>
            <a:gdLst/>
            <a:ahLst/>
            <a:cxnLst/>
            <a:rect l="l" t="t" r="r" b="b"/>
            <a:pathLst>
              <a:path w="2291079" h="1693545">
                <a:moveTo>
                  <a:pt x="0" y="0"/>
                </a:moveTo>
                <a:lnTo>
                  <a:pt x="2290572" y="1693164"/>
                </a:lnTo>
              </a:path>
            </a:pathLst>
          </a:custGeom>
          <a:ln w="76200">
            <a:solidFill>
              <a:srgbClr val="5A2DA4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62989" y="6783252"/>
            <a:ext cx="7299345" cy="3503745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8848343" y="4030979"/>
            <a:ext cx="38100" cy="2667000"/>
          </a:xfrm>
          <a:custGeom>
            <a:avLst/>
            <a:gdLst/>
            <a:ahLst/>
            <a:cxnLst/>
            <a:rect l="l" t="t" r="r" b="b"/>
            <a:pathLst>
              <a:path w="38100" h="2667000">
                <a:moveTo>
                  <a:pt x="38100" y="0"/>
                </a:moveTo>
                <a:lnTo>
                  <a:pt x="0" y="2667000"/>
                </a:lnTo>
              </a:path>
            </a:pathLst>
          </a:custGeom>
          <a:ln w="76200">
            <a:solidFill>
              <a:srgbClr val="5A2DA4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341364" y="5204459"/>
            <a:ext cx="416559" cy="2171700"/>
          </a:xfrm>
          <a:custGeom>
            <a:avLst/>
            <a:gdLst/>
            <a:ahLst/>
            <a:cxnLst/>
            <a:rect l="l" t="t" r="r" b="b"/>
            <a:pathLst>
              <a:path w="416559" h="2171700">
                <a:moveTo>
                  <a:pt x="0" y="0"/>
                </a:moveTo>
                <a:lnTo>
                  <a:pt x="416052" y="2171700"/>
                </a:lnTo>
              </a:path>
            </a:pathLst>
          </a:custGeom>
          <a:ln w="76199">
            <a:solidFill>
              <a:srgbClr val="5A2DA4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2712720" y="4442459"/>
            <a:ext cx="4881880" cy="1237615"/>
          </a:xfrm>
          <a:custGeom>
            <a:avLst/>
            <a:gdLst/>
            <a:ahLst/>
            <a:cxnLst/>
            <a:rect l="l" t="t" r="r" b="b"/>
            <a:pathLst>
              <a:path w="4881880" h="1237614">
                <a:moveTo>
                  <a:pt x="4701794" y="0"/>
                </a:moveTo>
                <a:lnTo>
                  <a:pt x="179578" y="0"/>
                </a:lnTo>
                <a:lnTo>
                  <a:pt x="131835" y="6414"/>
                </a:lnTo>
                <a:lnTo>
                  <a:pt x="88937" y="24515"/>
                </a:lnTo>
                <a:lnTo>
                  <a:pt x="52593" y="52593"/>
                </a:lnTo>
                <a:lnTo>
                  <a:pt x="24515" y="88937"/>
                </a:lnTo>
                <a:lnTo>
                  <a:pt x="6414" y="131835"/>
                </a:lnTo>
                <a:lnTo>
                  <a:pt x="0" y="179577"/>
                </a:lnTo>
                <a:lnTo>
                  <a:pt x="0" y="1057910"/>
                </a:lnTo>
                <a:lnTo>
                  <a:pt x="6414" y="1105652"/>
                </a:lnTo>
                <a:lnTo>
                  <a:pt x="24515" y="1148550"/>
                </a:lnTo>
                <a:lnTo>
                  <a:pt x="52593" y="1184894"/>
                </a:lnTo>
                <a:lnTo>
                  <a:pt x="88937" y="1212972"/>
                </a:lnTo>
                <a:lnTo>
                  <a:pt x="131835" y="1231073"/>
                </a:lnTo>
                <a:lnTo>
                  <a:pt x="179578" y="1237488"/>
                </a:lnTo>
                <a:lnTo>
                  <a:pt x="4701794" y="1237488"/>
                </a:lnTo>
                <a:lnTo>
                  <a:pt x="4749536" y="1231073"/>
                </a:lnTo>
                <a:lnTo>
                  <a:pt x="4792434" y="1212972"/>
                </a:lnTo>
                <a:lnTo>
                  <a:pt x="4828778" y="1184894"/>
                </a:lnTo>
                <a:lnTo>
                  <a:pt x="4856856" y="1148550"/>
                </a:lnTo>
                <a:lnTo>
                  <a:pt x="4874957" y="1105652"/>
                </a:lnTo>
                <a:lnTo>
                  <a:pt x="4881372" y="1057910"/>
                </a:lnTo>
                <a:lnTo>
                  <a:pt x="4881372" y="179577"/>
                </a:lnTo>
                <a:lnTo>
                  <a:pt x="4874957" y="131835"/>
                </a:lnTo>
                <a:lnTo>
                  <a:pt x="4856856" y="88937"/>
                </a:lnTo>
                <a:lnTo>
                  <a:pt x="4828778" y="52593"/>
                </a:lnTo>
                <a:lnTo>
                  <a:pt x="4792434" y="24515"/>
                </a:lnTo>
                <a:lnTo>
                  <a:pt x="4749536" y="6414"/>
                </a:lnTo>
                <a:lnTo>
                  <a:pt x="4701794" y="0"/>
                </a:lnTo>
                <a:close/>
              </a:path>
            </a:pathLst>
          </a:custGeom>
          <a:solidFill>
            <a:srgbClr val="0022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4600" y="223214"/>
            <a:ext cx="6638798" cy="1031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rgbClr val="0489F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94966" y="3075787"/>
            <a:ext cx="14498066" cy="3139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080122"/>
            <a:ext cx="5471287" cy="32068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42529" y="0"/>
            <a:ext cx="10245471" cy="835710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3086099" cy="26791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88927" y="6841108"/>
            <a:ext cx="5299072" cy="344589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9800" y="522468"/>
            <a:ext cx="14444346" cy="138114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z="8900" spc="-10" dirty="0">
                <a:solidFill>
                  <a:srgbClr val="DE41E6"/>
                </a:solidFill>
              </a:rPr>
              <a:t>     DROWSINESS DETECTION</a:t>
            </a:r>
            <a:endParaRPr sz="8900" dirty="0"/>
          </a:p>
        </p:txBody>
      </p:sp>
      <p:sp>
        <p:nvSpPr>
          <p:cNvPr id="7" name="object 7"/>
          <p:cNvSpPr txBox="1"/>
          <p:nvPr/>
        </p:nvSpPr>
        <p:spPr>
          <a:xfrm>
            <a:off x="1033146" y="1339596"/>
            <a:ext cx="16797654" cy="85068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endParaRPr lang="en-IN" sz="41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r>
              <a:rPr lang="en-IN" sz="4150" dirty="0">
                <a:latin typeface="Calibri"/>
                <a:cs typeface="Calibri"/>
              </a:rPr>
              <a:t>                </a:t>
            </a:r>
            <a:r>
              <a:rPr lang="en-IN" sz="4150" dirty="0">
                <a:solidFill>
                  <a:schemeClr val="bg2"/>
                </a:solidFill>
                <a:latin typeface="Calibri"/>
                <a:cs typeface="Calibri"/>
              </a:rPr>
              <a:t>              </a:t>
            </a:r>
          </a:p>
          <a:p>
            <a:pPr>
              <a:lnSpc>
                <a:spcPct val="100000"/>
              </a:lnSpc>
              <a:spcBef>
                <a:spcPts val="60"/>
              </a:spcBef>
            </a:pPr>
            <a:r>
              <a:rPr lang="en-IN" sz="4150" i="1" dirty="0">
                <a:solidFill>
                  <a:schemeClr val="bg2"/>
                </a:solidFill>
                <a:latin typeface="Calibri"/>
                <a:cs typeface="Calibri"/>
              </a:rPr>
              <a:t>                            Submitted in the partial fulfilment for the award</a:t>
            </a:r>
          </a:p>
          <a:p>
            <a:pPr>
              <a:lnSpc>
                <a:spcPct val="100000"/>
              </a:lnSpc>
              <a:spcBef>
                <a:spcPts val="60"/>
              </a:spcBef>
            </a:pPr>
            <a:r>
              <a:rPr lang="en-IN" sz="4150" dirty="0">
                <a:latin typeface="Calibri"/>
                <a:cs typeface="Calibri"/>
              </a:rPr>
              <a:t>                                                      </a:t>
            </a:r>
            <a:r>
              <a:rPr lang="en-IN" sz="4150" i="1" dirty="0">
                <a:solidFill>
                  <a:schemeClr val="bg2"/>
                </a:solidFill>
                <a:latin typeface="Calibri"/>
                <a:cs typeface="Calibri"/>
              </a:rPr>
              <a:t>of the degree of</a:t>
            </a:r>
            <a:r>
              <a:rPr lang="en-IN" sz="415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lang="en-IN" sz="4150" dirty="0">
              <a:solidFill>
                <a:schemeClr val="bg2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r>
              <a:rPr lang="en-IN" sz="4150" dirty="0">
                <a:latin typeface="Calibri"/>
                <a:cs typeface="Calibri"/>
              </a:rPr>
              <a:t>                                              </a:t>
            </a:r>
            <a:r>
              <a:rPr lang="en-IN" sz="415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Bachelor of Engineering</a:t>
            </a:r>
          </a:p>
          <a:p>
            <a:pPr>
              <a:lnSpc>
                <a:spcPct val="100000"/>
              </a:lnSpc>
              <a:spcBef>
                <a:spcPts val="60"/>
              </a:spcBef>
            </a:pPr>
            <a:r>
              <a:rPr lang="en-IN" sz="4150" dirty="0">
                <a:solidFill>
                  <a:srgbClr val="CC00CC"/>
                </a:solidFill>
                <a:latin typeface="Calibri"/>
                <a:cs typeface="Calibri"/>
              </a:rPr>
              <a:t>                                                                in </a:t>
            </a:r>
          </a:p>
          <a:p>
            <a:pPr>
              <a:lnSpc>
                <a:spcPct val="100000"/>
              </a:lnSpc>
              <a:spcBef>
                <a:spcPts val="60"/>
              </a:spcBef>
            </a:pPr>
            <a:r>
              <a:rPr lang="en-IN" sz="4150" dirty="0">
                <a:solidFill>
                  <a:srgbClr val="CC00CC"/>
                </a:solidFill>
                <a:latin typeface="Calibri"/>
                <a:cs typeface="Calibri"/>
              </a:rPr>
              <a:t>                                                             AIML</a:t>
            </a: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lang="en-IN" sz="41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41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n-IN" sz="2800" spc="-80" dirty="0">
                <a:solidFill>
                  <a:srgbClr val="FFFFFF"/>
                </a:solidFill>
                <a:latin typeface="Candara"/>
                <a:cs typeface="Candara"/>
              </a:rPr>
              <a:t>PRESENTED BY:-                                                                                                                                                       SUBMITTED TO:-</a:t>
            </a:r>
            <a:endParaRPr sz="2800" dirty="0">
              <a:latin typeface="Candara"/>
              <a:cs typeface="Candara"/>
            </a:endParaRPr>
          </a:p>
          <a:p>
            <a:pPr marL="820419" indent="-40386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819785" algn="l"/>
                <a:tab pos="820419" algn="l"/>
              </a:tabLst>
            </a:pPr>
            <a:r>
              <a:rPr lang="en-IN" sz="2800" spc="-35" dirty="0">
                <a:solidFill>
                  <a:srgbClr val="FFFFFF"/>
                </a:solidFill>
                <a:latin typeface="Candara"/>
                <a:cs typeface="Candara"/>
              </a:rPr>
              <a:t>Ruchi Tiwari  22BAI70283                                                                                                               Mr.  Sant Kumar Maurya</a:t>
            </a:r>
            <a:endParaRPr sz="2800" dirty="0">
              <a:latin typeface="Candara"/>
              <a:cs typeface="Candara"/>
            </a:endParaRPr>
          </a:p>
          <a:p>
            <a:pPr marL="820419" indent="-40386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819785" algn="l"/>
                <a:tab pos="820419" algn="l"/>
              </a:tabLst>
            </a:pPr>
            <a:r>
              <a:rPr lang="en-IN" sz="2800" spc="-80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lang="en-IN" sz="2800" spc="-80" dirty="0" err="1">
                <a:solidFill>
                  <a:srgbClr val="FFFFFF"/>
                </a:solidFill>
                <a:latin typeface="Candara"/>
                <a:cs typeface="Candara"/>
              </a:rPr>
              <a:t>Nishu</a:t>
            </a:r>
            <a:r>
              <a:rPr lang="en-IN" sz="2800" spc="-80" dirty="0">
                <a:solidFill>
                  <a:srgbClr val="FFFFFF"/>
                </a:solidFill>
                <a:latin typeface="Candara"/>
                <a:cs typeface="Candara"/>
              </a:rPr>
              <a:t>               22BAI70365                                                                                                                           Assistant Professor</a:t>
            </a:r>
            <a:endParaRPr sz="2800" dirty="0">
              <a:latin typeface="Candara"/>
              <a:cs typeface="Candara"/>
            </a:endParaRPr>
          </a:p>
          <a:p>
            <a:pPr marL="820419" indent="-40386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819785" algn="l"/>
                <a:tab pos="820419" algn="l"/>
              </a:tabLst>
            </a:pPr>
            <a:r>
              <a:rPr lang="en-IN" sz="2800" spc="-45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lang="en-IN" sz="2800" spc="-45" dirty="0" err="1">
                <a:solidFill>
                  <a:srgbClr val="FFFFFF"/>
                </a:solidFill>
                <a:latin typeface="Candara"/>
                <a:cs typeface="Candara"/>
              </a:rPr>
              <a:t>Vishu</a:t>
            </a:r>
            <a:r>
              <a:rPr lang="en-IN" sz="2800" spc="-45" dirty="0">
                <a:solidFill>
                  <a:srgbClr val="FFFFFF"/>
                </a:solidFill>
                <a:latin typeface="Candara"/>
                <a:cs typeface="Candara"/>
              </a:rPr>
              <a:t>               22BAI70264</a:t>
            </a:r>
            <a:endParaRPr sz="2800" dirty="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22372" y="0"/>
            <a:ext cx="3365627" cy="27734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180326"/>
            <a:ext cx="4520565" cy="310667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MARKET</a:t>
            </a:r>
            <a:r>
              <a:rPr spc="-70" dirty="0"/>
              <a:t> </a:t>
            </a:r>
            <a:r>
              <a:rPr spc="-20" dirty="0"/>
              <a:t>PROSPECT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5777865" cy="5036820"/>
            <a:chOff x="0" y="0"/>
            <a:chExt cx="5777865" cy="503682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4805807" cy="289483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604516" y="1655064"/>
              <a:ext cx="3173095" cy="3382010"/>
            </a:xfrm>
            <a:custGeom>
              <a:avLst/>
              <a:gdLst/>
              <a:ahLst/>
              <a:cxnLst/>
              <a:rect l="l" t="t" r="r" b="b"/>
              <a:pathLst>
                <a:path w="3173095" h="3382010">
                  <a:moveTo>
                    <a:pt x="3039236" y="0"/>
                  </a:moveTo>
                  <a:lnTo>
                    <a:pt x="133731" y="0"/>
                  </a:lnTo>
                  <a:lnTo>
                    <a:pt x="91439" y="6812"/>
                  </a:lnTo>
                  <a:lnTo>
                    <a:pt x="54726" y="25786"/>
                  </a:lnTo>
                  <a:lnTo>
                    <a:pt x="25786" y="54726"/>
                  </a:lnTo>
                  <a:lnTo>
                    <a:pt x="6812" y="91439"/>
                  </a:lnTo>
                  <a:lnTo>
                    <a:pt x="0" y="133730"/>
                  </a:lnTo>
                  <a:lnTo>
                    <a:pt x="0" y="3248024"/>
                  </a:lnTo>
                  <a:lnTo>
                    <a:pt x="6812" y="3290315"/>
                  </a:lnTo>
                  <a:lnTo>
                    <a:pt x="25786" y="3327029"/>
                  </a:lnTo>
                  <a:lnTo>
                    <a:pt x="54726" y="3355969"/>
                  </a:lnTo>
                  <a:lnTo>
                    <a:pt x="91439" y="3374943"/>
                  </a:lnTo>
                  <a:lnTo>
                    <a:pt x="133731" y="3381755"/>
                  </a:lnTo>
                  <a:lnTo>
                    <a:pt x="3039236" y="3381755"/>
                  </a:lnTo>
                  <a:lnTo>
                    <a:pt x="3081527" y="3374943"/>
                  </a:lnTo>
                  <a:lnTo>
                    <a:pt x="3118241" y="3355969"/>
                  </a:lnTo>
                  <a:lnTo>
                    <a:pt x="3147181" y="3327029"/>
                  </a:lnTo>
                  <a:lnTo>
                    <a:pt x="3166155" y="3290315"/>
                  </a:lnTo>
                  <a:lnTo>
                    <a:pt x="3172968" y="3248024"/>
                  </a:lnTo>
                  <a:lnTo>
                    <a:pt x="3172968" y="133730"/>
                  </a:lnTo>
                  <a:lnTo>
                    <a:pt x="3166155" y="91439"/>
                  </a:lnTo>
                  <a:lnTo>
                    <a:pt x="3147181" y="54726"/>
                  </a:lnTo>
                  <a:lnTo>
                    <a:pt x="3118241" y="25786"/>
                  </a:lnTo>
                  <a:lnTo>
                    <a:pt x="3081527" y="6812"/>
                  </a:lnTo>
                  <a:lnTo>
                    <a:pt x="3039236" y="0"/>
                  </a:lnTo>
                  <a:close/>
                </a:path>
              </a:pathLst>
            </a:custGeom>
            <a:solidFill>
              <a:srgbClr val="5A2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02279" y="1816607"/>
              <a:ext cx="2377440" cy="237744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475101" y="4303267"/>
            <a:ext cx="143129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60" dirty="0">
                <a:solidFill>
                  <a:srgbClr val="FFFFFF"/>
                </a:solidFill>
                <a:latin typeface="Corbel"/>
                <a:cs typeface="Corbel"/>
              </a:rPr>
              <a:t>Fea</a:t>
            </a:r>
            <a:r>
              <a:rPr sz="3400" spc="-65" dirty="0">
                <a:solidFill>
                  <a:srgbClr val="FFFFFF"/>
                </a:solidFill>
                <a:latin typeface="Corbel"/>
                <a:cs typeface="Corbel"/>
              </a:rPr>
              <a:t>sible</a:t>
            </a:r>
            <a:endParaRPr sz="3400">
              <a:latin typeface="Corbel"/>
              <a:cs typeface="Corbe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126468" y="1655064"/>
            <a:ext cx="3173095" cy="3382010"/>
            <a:chOff x="12126468" y="1655064"/>
            <a:chExt cx="3173095" cy="3382010"/>
          </a:xfrm>
        </p:grpSpPr>
        <p:sp>
          <p:nvSpPr>
            <p:cNvPr id="11" name="object 11"/>
            <p:cNvSpPr/>
            <p:nvPr/>
          </p:nvSpPr>
          <p:spPr>
            <a:xfrm>
              <a:off x="12126468" y="1655064"/>
              <a:ext cx="3173095" cy="3382010"/>
            </a:xfrm>
            <a:custGeom>
              <a:avLst/>
              <a:gdLst/>
              <a:ahLst/>
              <a:cxnLst/>
              <a:rect l="l" t="t" r="r" b="b"/>
              <a:pathLst>
                <a:path w="3173094" h="3382010">
                  <a:moveTo>
                    <a:pt x="3039237" y="0"/>
                  </a:moveTo>
                  <a:lnTo>
                    <a:pt x="133730" y="0"/>
                  </a:lnTo>
                  <a:lnTo>
                    <a:pt x="91439" y="6812"/>
                  </a:lnTo>
                  <a:lnTo>
                    <a:pt x="54726" y="25786"/>
                  </a:lnTo>
                  <a:lnTo>
                    <a:pt x="25786" y="54726"/>
                  </a:lnTo>
                  <a:lnTo>
                    <a:pt x="6812" y="91439"/>
                  </a:lnTo>
                  <a:lnTo>
                    <a:pt x="0" y="133730"/>
                  </a:lnTo>
                  <a:lnTo>
                    <a:pt x="0" y="3248024"/>
                  </a:lnTo>
                  <a:lnTo>
                    <a:pt x="6812" y="3290315"/>
                  </a:lnTo>
                  <a:lnTo>
                    <a:pt x="25786" y="3327029"/>
                  </a:lnTo>
                  <a:lnTo>
                    <a:pt x="54726" y="3355969"/>
                  </a:lnTo>
                  <a:lnTo>
                    <a:pt x="91439" y="3374943"/>
                  </a:lnTo>
                  <a:lnTo>
                    <a:pt x="133730" y="3381755"/>
                  </a:lnTo>
                  <a:lnTo>
                    <a:pt x="3039237" y="3381755"/>
                  </a:lnTo>
                  <a:lnTo>
                    <a:pt x="3081528" y="3374943"/>
                  </a:lnTo>
                  <a:lnTo>
                    <a:pt x="3118241" y="3355969"/>
                  </a:lnTo>
                  <a:lnTo>
                    <a:pt x="3147181" y="3327029"/>
                  </a:lnTo>
                  <a:lnTo>
                    <a:pt x="3166155" y="3290315"/>
                  </a:lnTo>
                  <a:lnTo>
                    <a:pt x="3172968" y="3248024"/>
                  </a:lnTo>
                  <a:lnTo>
                    <a:pt x="3172968" y="133730"/>
                  </a:lnTo>
                  <a:lnTo>
                    <a:pt x="3166155" y="91439"/>
                  </a:lnTo>
                  <a:lnTo>
                    <a:pt x="3147181" y="54726"/>
                  </a:lnTo>
                  <a:lnTo>
                    <a:pt x="3118241" y="25786"/>
                  </a:lnTo>
                  <a:lnTo>
                    <a:pt x="3081528" y="6812"/>
                  </a:lnTo>
                  <a:lnTo>
                    <a:pt x="3039237" y="0"/>
                  </a:lnTo>
                  <a:close/>
                </a:path>
              </a:pathLst>
            </a:custGeom>
            <a:solidFill>
              <a:srgbClr val="5A2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24232" y="1816608"/>
              <a:ext cx="2377439" cy="237744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2659359" y="4344111"/>
            <a:ext cx="2112010" cy="505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50" spc="-15" dirty="0">
                <a:solidFill>
                  <a:srgbClr val="FFFFFF"/>
                </a:solidFill>
                <a:latin typeface="Calibri Light"/>
                <a:cs typeface="Calibri Light"/>
              </a:rPr>
              <a:t>Cost</a:t>
            </a:r>
            <a:r>
              <a:rPr sz="3150" spc="-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150" spc="-25" dirty="0">
                <a:solidFill>
                  <a:srgbClr val="FFFFFF"/>
                </a:solidFill>
                <a:latin typeface="Calibri Light"/>
                <a:cs typeface="Calibri Light"/>
              </a:rPr>
              <a:t>Efficient</a:t>
            </a:r>
            <a:endParaRPr sz="3150">
              <a:latin typeface="Calibri Light"/>
              <a:cs typeface="Calibri Ligh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365492" y="1655064"/>
            <a:ext cx="3173095" cy="3382010"/>
            <a:chOff x="7365492" y="1655064"/>
            <a:chExt cx="3173095" cy="3382010"/>
          </a:xfrm>
        </p:grpSpPr>
        <p:sp>
          <p:nvSpPr>
            <p:cNvPr id="15" name="object 15"/>
            <p:cNvSpPr/>
            <p:nvPr/>
          </p:nvSpPr>
          <p:spPr>
            <a:xfrm>
              <a:off x="7365492" y="1655064"/>
              <a:ext cx="3173095" cy="3382010"/>
            </a:xfrm>
            <a:custGeom>
              <a:avLst/>
              <a:gdLst/>
              <a:ahLst/>
              <a:cxnLst/>
              <a:rect l="l" t="t" r="r" b="b"/>
              <a:pathLst>
                <a:path w="3173095" h="3382010">
                  <a:moveTo>
                    <a:pt x="3039236" y="0"/>
                  </a:moveTo>
                  <a:lnTo>
                    <a:pt x="133730" y="0"/>
                  </a:lnTo>
                  <a:lnTo>
                    <a:pt x="91439" y="6812"/>
                  </a:lnTo>
                  <a:lnTo>
                    <a:pt x="54726" y="25786"/>
                  </a:lnTo>
                  <a:lnTo>
                    <a:pt x="25786" y="54726"/>
                  </a:lnTo>
                  <a:lnTo>
                    <a:pt x="6812" y="91439"/>
                  </a:lnTo>
                  <a:lnTo>
                    <a:pt x="0" y="133730"/>
                  </a:lnTo>
                  <a:lnTo>
                    <a:pt x="0" y="3248024"/>
                  </a:lnTo>
                  <a:lnTo>
                    <a:pt x="6812" y="3290315"/>
                  </a:lnTo>
                  <a:lnTo>
                    <a:pt x="25786" y="3327029"/>
                  </a:lnTo>
                  <a:lnTo>
                    <a:pt x="54726" y="3355969"/>
                  </a:lnTo>
                  <a:lnTo>
                    <a:pt x="91439" y="3374943"/>
                  </a:lnTo>
                  <a:lnTo>
                    <a:pt x="133730" y="3381755"/>
                  </a:lnTo>
                  <a:lnTo>
                    <a:pt x="3039236" y="3381755"/>
                  </a:lnTo>
                  <a:lnTo>
                    <a:pt x="3081528" y="3374943"/>
                  </a:lnTo>
                  <a:lnTo>
                    <a:pt x="3118241" y="3355969"/>
                  </a:lnTo>
                  <a:lnTo>
                    <a:pt x="3147181" y="3327029"/>
                  </a:lnTo>
                  <a:lnTo>
                    <a:pt x="3166155" y="3290315"/>
                  </a:lnTo>
                  <a:lnTo>
                    <a:pt x="3172967" y="3248024"/>
                  </a:lnTo>
                  <a:lnTo>
                    <a:pt x="3172967" y="133730"/>
                  </a:lnTo>
                  <a:lnTo>
                    <a:pt x="3166155" y="91439"/>
                  </a:lnTo>
                  <a:lnTo>
                    <a:pt x="3147181" y="54726"/>
                  </a:lnTo>
                  <a:lnTo>
                    <a:pt x="3118241" y="25786"/>
                  </a:lnTo>
                  <a:lnTo>
                    <a:pt x="3081528" y="6812"/>
                  </a:lnTo>
                  <a:lnTo>
                    <a:pt x="3039236" y="0"/>
                  </a:lnTo>
                  <a:close/>
                </a:path>
              </a:pathLst>
            </a:custGeom>
            <a:solidFill>
              <a:srgbClr val="5A2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63256" y="1816608"/>
              <a:ext cx="2377440" cy="237744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204454" y="4303267"/>
            <a:ext cx="143256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400" spc="-45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400" spc="-5" dirty="0">
                <a:solidFill>
                  <a:srgbClr val="FFFFFF"/>
                </a:solidFill>
                <a:latin typeface="Calibri Light"/>
                <a:cs typeface="Calibri Light"/>
              </a:rPr>
              <a:t>al</a:t>
            </a:r>
            <a:r>
              <a:rPr sz="3400" spc="-2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400" spc="-5" dirty="0">
                <a:solidFill>
                  <a:srgbClr val="FFFFFF"/>
                </a:solidFill>
                <a:latin typeface="Calibri Light"/>
                <a:cs typeface="Calibri Light"/>
              </a:rPr>
              <a:t>ble</a:t>
            </a:r>
            <a:endParaRPr sz="3400">
              <a:latin typeface="Calibri Light"/>
              <a:cs typeface="Calibri Ligh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044440" y="5672328"/>
            <a:ext cx="3173095" cy="3380740"/>
            <a:chOff x="5044440" y="5672328"/>
            <a:chExt cx="3173095" cy="3380740"/>
          </a:xfrm>
        </p:grpSpPr>
        <p:sp>
          <p:nvSpPr>
            <p:cNvPr id="19" name="object 19"/>
            <p:cNvSpPr/>
            <p:nvPr/>
          </p:nvSpPr>
          <p:spPr>
            <a:xfrm>
              <a:off x="5044440" y="5672328"/>
              <a:ext cx="3173095" cy="3380740"/>
            </a:xfrm>
            <a:custGeom>
              <a:avLst/>
              <a:gdLst/>
              <a:ahLst/>
              <a:cxnLst/>
              <a:rect l="l" t="t" r="r" b="b"/>
              <a:pathLst>
                <a:path w="3173095" h="3380740">
                  <a:moveTo>
                    <a:pt x="3039237" y="0"/>
                  </a:moveTo>
                  <a:lnTo>
                    <a:pt x="133731" y="0"/>
                  </a:lnTo>
                  <a:lnTo>
                    <a:pt x="91440" y="6812"/>
                  </a:lnTo>
                  <a:lnTo>
                    <a:pt x="54726" y="25786"/>
                  </a:lnTo>
                  <a:lnTo>
                    <a:pt x="25786" y="54726"/>
                  </a:lnTo>
                  <a:lnTo>
                    <a:pt x="6812" y="91440"/>
                  </a:lnTo>
                  <a:lnTo>
                    <a:pt x="0" y="133731"/>
                  </a:lnTo>
                  <a:lnTo>
                    <a:pt x="0" y="3246501"/>
                  </a:lnTo>
                  <a:lnTo>
                    <a:pt x="6812" y="3288792"/>
                  </a:lnTo>
                  <a:lnTo>
                    <a:pt x="25786" y="3325505"/>
                  </a:lnTo>
                  <a:lnTo>
                    <a:pt x="54726" y="3354445"/>
                  </a:lnTo>
                  <a:lnTo>
                    <a:pt x="91440" y="3373419"/>
                  </a:lnTo>
                  <a:lnTo>
                    <a:pt x="133731" y="3380232"/>
                  </a:lnTo>
                  <a:lnTo>
                    <a:pt x="3039237" y="3380232"/>
                  </a:lnTo>
                  <a:lnTo>
                    <a:pt x="3081528" y="3373419"/>
                  </a:lnTo>
                  <a:lnTo>
                    <a:pt x="3118241" y="3354445"/>
                  </a:lnTo>
                  <a:lnTo>
                    <a:pt x="3147181" y="3325505"/>
                  </a:lnTo>
                  <a:lnTo>
                    <a:pt x="3166155" y="3288792"/>
                  </a:lnTo>
                  <a:lnTo>
                    <a:pt x="3172967" y="3246501"/>
                  </a:lnTo>
                  <a:lnTo>
                    <a:pt x="3172967" y="133731"/>
                  </a:lnTo>
                  <a:lnTo>
                    <a:pt x="3166155" y="91440"/>
                  </a:lnTo>
                  <a:lnTo>
                    <a:pt x="3147181" y="54726"/>
                  </a:lnTo>
                  <a:lnTo>
                    <a:pt x="3118241" y="25786"/>
                  </a:lnTo>
                  <a:lnTo>
                    <a:pt x="3081528" y="6812"/>
                  </a:lnTo>
                  <a:lnTo>
                    <a:pt x="3039237" y="0"/>
                  </a:lnTo>
                  <a:close/>
                </a:path>
              </a:pathLst>
            </a:custGeom>
            <a:solidFill>
              <a:srgbClr val="5A2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42204" y="5832348"/>
              <a:ext cx="2377440" cy="237744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901309" y="8341817"/>
            <a:ext cx="1458595" cy="505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50" spc="-20" dirty="0">
                <a:solidFill>
                  <a:srgbClr val="FFFFFF"/>
                </a:solidFill>
                <a:latin typeface="Calibri Light"/>
                <a:cs typeface="Calibri Light"/>
              </a:rPr>
              <a:t>Accuracy</a:t>
            </a:r>
            <a:endParaRPr sz="3150">
              <a:latin typeface="Calibri Light"/>
              <a:cs typeface="Calibri Ligh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959340" y="5672328"/>
            <a:ext cx="3173095" cy="3380740"/>
            <a:chOff x="9959340" y="5672328"/>
            <a:chExt cx="3173095" cy="3380740"/>
          </a:xfrm>
        </p:grpSpPr>
        <p:sp>
          <p:nvSpPr>
            <p:cNvPr id="23" name="object 23"/>
            <p:cNvSpPr/>
            <p:nvPr/>
          </p:nvSpPr>
          <p:spPr>
            <a:xfrm>
              <a:off x="9959340" y="5672328"/>
              <a:ext cx="3173095" cy="3380740"/>
            </a:xfrm>
            <a:custGeom>
              <a:avLst/>
              <a:gdLst/>
              <a:ahLst/>
              <a:cxnLst/>
              <a:rect l="l" t="t" r="r" b="b"/>
              <a:pathLst>
                <a:path w="3173094" h="3380740">
                  <a:moveTo>
                    <a:pt x="3039236" y="0"/>
                  </a:moveTo>
                  <a:lnTo>
                    <a:pt x="133730" y="0"/>
                  </a:lnTo>
                  <a:lnTo>
                    <a:pt x="91439" y="6812"/>
                  </a:lnTo>
                  <a:lnTo>
                    <a:pt x="54726" y="25786"/>
                  </a:lnTo>
                  <a:lnTo>
                    <a:pt x="25786" y="54726"/>
                  </a:lnTo>
                  <a:lnTo>
                    <a:pt x="6812" y="91440"/>
                  </a:lnTo>
                  <a:lnTo>
                    <a:pt x="0" y="133731"/>
                  </a:lnTo>
                  <a:lnTo>
                    <a:pt x="0" y="3246501"/>
                  </a:lnTo>
                  <a:lnTo>
                    <a:pt x="6812" y="3288792"/>
                  </a:lnTo>
                  <a:lnTo>
                    <a:pt x="25786" y="3325505"/>
                  </a:lnTo>
                  <a:lnTo>
                    <a:pt x="54726" y="3354445"/>
                  </a:lnTo>
                  <a:lnTo>
                    <a:pt x="91439" y="3373419"/>
                  </a:lnTo>
                  <a:lnTo>
                    <a:pt x="133730" y="3380232"/>
                  </a:lnTo>
                  <a:lnTo>
                    <a:pt x="3039236" y="3380232"/>
                  </a:lnTo>
                  <a:lnTo>
                    <a:pt x="3081528" y="3373419"/>
                  </a:lnTo>
                  <a:lnTo>
                    <a:pt x="3118241" y="3354445"/>
                  </a:lnTo>
                  <a:lnTo>
                    <a:pt x="3147181" y="3325505"/>
                  </a:lnTo>
                  <a:lnTo>
                    <a:pt x="3166155" y="3288792"/>
                  </a:lnTo>
                  <a:lnTo>
                    <a:pt x="3172967" y="3246501"/>
                  </a:lnTo>
                  <a:lnTo>
                    <a:pt x="3172967" y="133731"/>
                  </a:lnTo>
                  <a:lnTo>
                    <a:pt x="3166155" y="91440"/>
                  </a:lnTo>
                  <a:lnTo>
                    <a:pt x="3147181" y="54726"/>
                  </a:lnTo>
                  <a:lnTo>
                    <a:pt x="3118241" y="25786"/>
                  </a:lnTo>
                  <a:lnTo>
                    <a:pt x="3081527" y="6812"/>
                  </a:lnTo>
                  <a:lnTo>
                    <a:pt x="3039236" y="0"/>
                  </a:lnTo>
                  <a:close/>
                </a:path>
              </a:pathLst>
            </a:custGeom>
            <a:solidFill>
              <a:srgbClr val="5A2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57104" y="5832348"/>
              <a:ext cx="2377440" cy="237744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0312654" y="8341817"/>
            <a:ext cx="2469515" cy="505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50" spc="-5" dirty="0">
                <a:solidFill>
                  <a:srgbClr val="FFFFFF"/>
                </a:solidFill>
                <a:latin typeface="Calibri Light"/>
                <a:cs typeface="Calibri Light"/>
              </a:rPr>
              <a:t>Minimum</a:t>
            </a:r>
            <a:r>
              <a:rPr sz="3150" spc="-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150" spc="-10" dirty="0">
                <a:solidFill>
                  <a:srgbClr val="FFFFFF"/>
                </a:solidFill>
                <a:latin typeface="Calibri Light"/>
                <a:cs typeface="Calibri Light"/>
              </a:rPr>
              <a:t>Time</a:t>
            </a:r>
            <a:endParaRPr sz="315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61201" y="221360"/>
            <a:ext cx="4377690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145" dirty="0"/>
              <a:t>STATISTICS</a:t>
            </a:r>
            <a:endParaRPr sz="8000"/>
          </a:p>
        </p:txBody>
      </p:sp>
      <p:sp>
        <p:nvSpPr>
          <p:cNvPr id="3" name="object 3"/>
          <p:cNvSpPr txBox="1"/>
          <p:nvPr/>
        </p:nvSpPr>
        <p:spPr>
          <a:xfrm>
            <a:off x="7404861" y="1690497"/>
            <a:ext cx="445897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357879" algn="l"/>
              </a:tabLst>
            </a:pPr>
            <a:r>
              <a:rPr sz="1850" spc="5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1850" spc="-10" dirty="0">
                <a:solidFill>
                  <a:srgbClr val="FFFFFF"/>
                </a:solidFill>
                <a:latin typeface="Calibri"/>
                <a:cs typeface="Calibri"/>
              </a:rPr>
              <a:t>related</a:t>
            </a:r>
            <a:r>
              <a:rPr sz="18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-5" dirty="0">
                <a:solidFill>
                  <a:srgbClr val="FFFFFF"/>
                </a:solidFill>
                <a:latin typeface="Calibri"/>
                <a:cs typeface="Calibri"/>
              </a:rPr>
              <a:t>drowsiness	Drowsiness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06995" y="1805939"/>
            <a:ext cx="105410" cy="105410"/>
          </a:xfrm>
          <a:custGeom>
            <a:avLst/>
            <a:gdLst/>
            <a:ahLst/>
            <a:cxnLst/>
            <a:rect l="l" t="t" r="r" b="b"/>
            <a:pathLst>
              <a:path w="105409" h="105410">
                <a:moveTo>
                  <a:pt x="101219" y="0"/>
                </a:moveTo>
                <a:lnTo>
                  <a:pt x="3936" y="0"/>
                </a:lnTo>
                <a:lnTo>
                  <a:pt x="0" y="3936"/>
                </a:lnTo>
                <a:lnTo>
                  <a:pt x="0" y="101218"/>
                </a:lnTo>
                <a:lnTo>
                  <a:pt x="3936" y="105155"/>
                </a:lnTo>
                <a:lnTo>
                  <a:pt x="101219" y="105155"/>
                </a:lnTo>
                <a:lnTo>
                  <a:pt x="105155" y="101218"/>
                </a:lnTo>
                <a:lnTo>
                  <a:pt x="105155" y="96392"/>
                </a:lnTo>
                <a:lnTo>
                  <a:pt x="105155" y="3936"/>
                </a:lnTo>
                <a:lnTo>
                  <a:pt x="101219" y="0"/>
                </a:lnTo>
                <a:close/>
              </a:path>
            </a:pathLst>
          </a:custGeom>
          <a:solidFill>
            <a:srgbClr val="0F8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552176" y="1805939"/>
            <a:ext cx="105410" cy="105410"/>
          </a:xfrm>
          <a:custGeom>
            <a:avLst/>
            <a:gdLst/>
            <a:ahLst/>
            <a:cxnLst/>
            <a:rect l="l" t="t" r="r" b="b"/>
            <a:pathLst>
              <a:path w="105409" h="105410">
                <a:moveTo>
                  <a:pt x="101219" y="0"/>
                </a:moveTo>
                <a:lnTo>
                  <a:pt x="3937" y="0"/>
                </a:lnTo>
                <a:lnTo>
                  <a:pt x="0" y="3936"/>
                </a:lnTo>
                <a:lnTo>
                  <a:pt x="0" y="101218"/>
                </a:lnTo>
                <a:lnTo>
                  <a:pt x="3937" y="105155"/>
                </a:lnTo>
                <a:lnTo>
                  <a:pt x="101219" y="105155"/>
                </a:lnTo>
                <a:lnTo>
                  <a:pt x="105155" y="101218"/>
                </a:lnTo>
                <a:lnTo>
                  <a:pt x="105155" y="96392"/>
                </a:lnTo>
                <a:lnTo>
                  <a:pt x="105155" y="3936"/>
                </a:lnTo>
                <a:lnTo>
                  <a:pt x="101219" y="0"/>
                </a:lnTo>
                <a:close/>
              </a:path>
            </a:pathLst>
          </a:custGeom>
          <a:solidFill>
            <a:srgbClr val="B000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50439" y="7515606"/>
            <a:ext cx="166370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Head</a:t>
            </a:r>
            <a:r>
              <a:rPr sz="18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-5" dirty="0">
                <a:solidFill>
                  <a:srgbClr val="FFFFFF"/>
                </a:solidFill>
                <a:latin typeface="Calibri"/>
                <a:cs typeface="Calibri"/>
              </a:rPr>
              <a:t>collision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87392" y="7488428"/>
            <a:ext cx="1341755" cy="683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8920" marR="5080" indent="-236220">
              <a:lnSpc>
                <a:spcPct val="116799"/>
              </a:lnSpc>
              <a:spcBef>
                <a:spcPts val="95"/>
              </a:spcBef>
            </a:pPr>
            <a:r>
              <a:rPr sz="1850" spc="-5" dirty="0">
                <a:solidFill>
                  <a:srgbClr val="FFFFFF"/>
                </a:solidFill>
                <a:latin typeface="Calibri"/>
                <a:cs typeface="Calibri"/>
              </a:rPr>
              <a:t>Uni</a:t>
            </a:r>
            <a:r>
              <a:rPr sz="185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5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50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5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850" spc="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5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l  </a:t>
            </a:r>
            <a:r>
              <a:rPr sz="1850" spc="-10" dirty="0">
                <a:solidFill>
                  <a:srgbClr val="FFFFFF"/>
                </a:solidFill>
                <a:latin typeface="Calibri"/>
                <a:cs typeface="Calibri"/>
              </a:rPr>
              <a:t>road</a:t>
            </a:r>
            <a:r>
              <a:rPr sz="18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alibri"/>
                <a:cs typeface="Calibri"/>
              </a:rPr>
              <a:t>exit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4364" y="7466838"/>
            <a:ext cx="1172210" cy="683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1920" marR="5080" indent="-109855">
              <a:lnSpc>
                <a:spcPct val="116799"/>
              </a:lnSpc>
              <a:spcBef>
                <a:spcPts val="95"/>
              </a:spcBef>
            </a:pP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5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5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50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5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50" spc="-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850" spc="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850" spc="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n  Accidents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13217" y="7484236"/>
            <a:ext cx="1214755" cy="684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69" marR="5080" indent="-40005">
              <a:lnSpc>
                <a:spcPct val="116799"/>
              </a:lnSpc>
              <a:spcBef>
                <a:spcPts val="100"/>
              </a:spcBef>
            </a:pPr>
            <a:r>
              <a:rPr sz="18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8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vertaking 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Accidents</a:t>
            </a:r>
            <a:endParaRPr sz="18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56978" y="7495237"/>
            <a:ext cx="1600835" cy="68516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Driven</a:t>
            </a:r>
            <a:r>
              <a:rPr sz="18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-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8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endParaRPr sz="18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1850" spc="-5" dirty="0">
                <a:solidFill>
                  <a:srgbClr val="FFFFFF"/>
                </a:solidFill>
                <a:latin typeface="Calibri"/>
                <a:cs typeface="Calibri"/>
              </a:rPr>
              <a:t>behind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850751" y="7496047"/>
            <a:ext cx="1513205" cy="683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0330">
              <a:lnSpc>
                <a:spcPct val="116799"/>
              </a:lnSpc>
              <a:spcBef>
                <a:spcPts val="95"/>
              </a:spcBef>
            </a:pP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Collision with </a:t>
            </a:r>
            <a:r>
              <a:rPr sz="18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vehicle</a:t>
            </a:r>
            <a:r>
              <a:rPr sz="18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50" spc="3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alibri"/>
                <a:cs typeface="Calibri"/>
              </a:rPr>
              <a:t>front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922502" y="7521067"/>
            <a:ext cx="1220470" cy="683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685" marR="5080" indent="-134620">
              <a:lnSpc>
                <a:spcPct val="116799"/>
              </a:lnSpc>
              <a:spcBef>
                <a:spcPts val="95"/>
              </a:spcBef>
            </a:pPr>
            <a:r>
              <a:rPr sz="1850" spc="-5" dirty="0">
                <a:solidFill>
                  <a:srgbClr val="FFFFFF"/>
                </a:solidFill>
                <a:latin typeface="Calibri"/>
                <a:cs typeface="Calibri"/>
              </a:rPr>
              <a:t>Lane</a:t>
            </a:r>
            <a:r>
              <a:rPr sz="185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change </a:t>
            </a:r>
            <a:r>
              <a:rPr sz="1850" spc="-4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Accidents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862172" y="7495237"/>
            <a:ext cx="1189355" cy="68516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Hitting</a:t>
            </a:r>
            <a:r>
              <a:rPr sz="185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alibri"/>
                <a:cs typeface="Calibri"/>
              </a:rPr>
              <a:t>fixed</a:t>
            </a:r>
            <a:endParaRPr sz="18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endParaRPr sz="185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665476" y="0"/>
            <a:ext cx="15622905" cy="7350759"/>
            <a:chOff x="2665476" y="0"/>
            <a:chExt cx="15622905" cy="7350759"/>
          </a:xfrm>
        </p:grpSpPr>
        <p:sp>
          <p:nvSpPr>
            <p:cNvPr id="15" name="object 15"/>
            <p:cNvSpPr/>
            <p:nvPr/>
          </p:nvSpPr>
          <p:spPr>
            <a:xfrm>
              <a:off x="2665476" y="2202179"/>
              <a:ext cx="14202410" cy="3863340"/>
            </a:xfrm>
            <a:custGeom>
              <a:avLst/>
              <a:gdLst/>
              <a:ahLst/>
              <a:cxnLst/>
              <a:rect l="l" t="t" r="r" b="b"/>
              <a:pathLst>
                <a:path w="14202410" h="3863340">
                  <a:moveTo>
                    <a:pt x="1909572" y="3854196"/>
                  </a:moveTo>
                  <a:lnTo>
                    <a:pt x="408432" y="3854196"/>
                  </a:lnTo>
                  <a:lnTo>
                    <a:pt x="408432" y="3863340"/>
                  </a:lnTo>
                  <a:lnTo>
                    <a:pt x="1909572" y="3863340"/>
                  </a:lnTo>
                  <a:lnTo>
                    <a:pt x="1909572" y="3854196"/>
                  </a:lnTo>
                  <a:close/>
                </a:path>
                <a:path w="14202410" h="3863340">
                  <a:moveTo>
                    <a:pt x="2334768" y="1284732"/>
                  </a:moveTo>
                  <a:lnTo>
                    <a:pt x="0" y="1284732"/>
                  </a:lnTo>
                  <a:lnTo>
                    <a:pt x="0" y="1293876"/>
                  </a:lnTo>
                  <a:lnTo>
                    <a:pt x="2334768" y="1293876"/>
                  </a:lnTo>
                  <a:lnTo>
                    <a:pt x="2334768" y="1284732"/>
                  </a:lnTo>
                  <a:close/>
                </a:path>
                <a:path w="14202410" h="3863340">
                  <a:moveTo>
                    <a:pt x="9547860" y="2569464"/>
                  </a:moveTo>
                  <a:lnTo>
                    <a:pt x="2743200" y="2569464"/>
                  </a:lnTo>
                  <a:lnTo>
                    <a:pt x="2743200" y="2578608"/>
                  </a:lnTo>
                  <a:lnTo>
                    <a:pt x="9547860" y="2578608"/>
                  </a:lnTo>
                  <a:lnTo>
                    <a:pt x="9547860" y="2569464"/>
                  </a:lnTo>
                  <a:close/>
                </a:path>
                <a:path w="14202410" h="3863340">
                  <a:moveTo>
                    <a:pt x="9547860" y="1284732"/>
                  </a:moveTo>
                  <a:lnTo>
                    <a:pt x="2743200" y="1284732"/>
                  </a:lnTo>
                  <a:lnTo>
                    <a:pt x="2743200" y="1293876"/>
                  </a:lnTo>
                  <a:lnTo>
                    <a:pt x="9547860" y="1293876"/>
                  </a:lnTo>
                  <a:lnTo>
                    <a:pt x="9547860" y="1284732"/>
                  </a:lnTo>
                  <a:close/>
                </a:path>
                <a:path w="14202410" h="3863340">
                  <a:moveTo>
                    <a:pt x="9974580" y="2569464"/>
                  </a:moveTo>
                  <a:lnTo>
                    <a:pt x="9956279" y="2569464"/>
                  </a:lnTo>
                  <a:lnTo>
                    <a:pt x="9956279" y="2578608"/>
                  </a:lnTo>
                  <a:lnTo>
                    <a:pt x="9974580" y="2578608"/>
                  </a:lnTo>
                  <a:lnTo>
                    <a:pt x="9974580" y="2569464"/>
                  </a:lnTo>
                  <a:close/>
                </a:path>
                <a:path w="14202410" h="3863340">
                  <a:moveTo>
                    <a:pt x="9974580" y="1284732"/>
                  </a:moveTo>
                  <a:lnTo>
                    <a:pt x="9956279" y="1284732"/>
                  </a:lnTo>
                  <a:lnTo>
                    <a:pt x="9956279" y="1293876"/>
                  </a:lnTo>
                  <a:lnTo>
                    <a:pt x="9974580" y="1293876"/>
                  </a:lnTo>
                  <a:lnTo>
                    <a:pt x="9974580" y="1284732"/>
                  </a:lnTo>
                  <a:close/>
                </a:path>
                <a:path w="14202410" h="3863340">
                  <a:moveTo>
                    <a:pt x="14202143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4202143" y="9144"/>
                  </a:lnTo>
                  <a:lnTo>
                    <a:pt x="14202143" y="0"/>
                  </a:lnTo>
                  <a:close/>
                </a:path>
              </a:pathLst>
            </a:custGeom>
            <a:solidFill>
              <a:srgbClr val="FFFFFF">
                <a:alpha val="2470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65476" y="7342644"/>
              <a:ext cx="14202410" cy="7620"/>
            </a:xfrm>
            <a:custGeom>
              <a:avLst/>
              <a:gdLst/>
              <a:ahLst/>
              <a:cxnLst/>
              <a:rect l="l" t="t" r="r" b="b"/>
              <a:pathLst>
                <a:path w="14202410" h="7620">
                  <a:moveTo>
                    <a:pt x="14202143" y="4559"/>
                  </a:moveTo>
                  <a:lnTo>
                    <a:pt x="13793724" y="4559"/>
                  </a:lnTo>
                  <a:lnTo>
                    <a:pt x="13793724" y="0"/>
                  </a:lnTo>
                  <a:lnTo>
                    <a:pt x="13776960" y="0"/>
                  </a:lnTo>
                  <a:lnTo>
                    <a:pt x="13776960" y="4559"/>
                  </a:lnTo>
                  <a:lnTo>
                    <a:pt x="13368528" y="4559"/>
                  </a:lnTo>
                  <a:lnTo>
                    <a:pt x="13368528" y="0"/>
                  </a:lnTo>
                  <a:lnTo>
                    <a:pt x="12292584" y="0"/>
                  </a:lnTo>
                  <a:lnTo>
                    <a:pt x="12292584" y="4559"/>
                  </a:lnTo>
                  <a:lnTo>
                    <a:pt x="11884152" y="4559"/>
                  </a:lnTo>
                  <a:lnTo>
                    <a:pt x="11884152" y="0"/>
                  </a:lnTo>
                  <a:lnTo>
                    <a:pt x="11865864" y="0"/>
                  </a:lnTo>
                  <a:lnTo>
                    <a:pt x="11865864" y="4559"/>
                  </a:lnTo>
                  <a:lnTo>
                    <a:pt x="11457432" y="4559"/>
                  </a:lnTo>
                  <a:lnTo>
                    <a:pt x="11457432" y="0"/>
                  </a:lnTo>
                  <a:lnTo>
                    <a:pt x="10383012" y="0"/>
                  </a:lnTo>
                  <a:lnTo>
                    <a:pt x="10383012" y="4559"/>
                  </a:lnTo>
                  <a:lnTo>
                    <a:pt x="9974580" y="4559"/>
                  </a:lnTo>
                  <a:lnTo>
                    <a:pt x="9974580" y="0"/>
                  </a:lnTo>
                  <a:lnTo>
                    <a:pt x="9956279" y="0"/>
                  </a:lnTo>
                  <a:lnTo>
                    <a:pt x="9956279" y="4559"/>
                  </a:lnTo>
                  <a:lnTo>
                    <a:pt x="9547860" y="4559"/>
                  </a:lnTo>
                  <a:lnTo>
                    <a:pt x="9547860" y="0"/>
                  </a:lnTo>
                  <a:lnTo>
                    <a:pt x="8473427" y="0"/>
                  </a:lnTo>
                  <a:lnTo>
                    <a:pt x="8473427" y="4559"/>
                  </a:lnTo>
                  <a:lnTo>
                    <a:pt x="8065008" y="4559"/>
                  </a:lnTo>
                  <a:lnTo>
                    <a:pt x="8065008" y="0"/>
                  </a:lnTo>
                  <a:lnTo>
                    <a:pt x="8046720" y="0"/>
                  </a:lnTo>
                  <a:lnTo>
                    <a:pt x="8046720" y="4559"/>
                  </a:lnTo>
                  <a:lnTo>
                    <a:pt x="7638288" y="4559"/>
                  </a:lnTo>
                  <a:lnTo>
                    <a:pt x="7638288" y="0"/>
                  </a:lnTo>
                  <a:lnTo>
                    <a:pt x="6563855" y="0"/>
                  </a:lnTo>
                  <a:lnTo>
                    <a:pt x="6563855" y="4559"/>
                  </a:lnTo>
                  <a:lnTo>
                    <a:pt x="6155436" y="4559"/>
                  </a:lnTo>
                  <a:lnTo>
                    <a:pt x="6155436" y="0"/>
                  </a:lnTo>
                  <a:lnTo>
                    <a:pt x="6137148" y="0"/>
                  </a:lnTo>
                  <a:lnTo>
                    <a:pt x="6137148" y="4559"/>
                  </a:lnTo>
                  <a:lnTo>
                    <a:pt x="5728716" y="4559"/>
                  </a:lnTo>
                  <a:lnTo>
                    <a:pt x="5728716" y="0"/>
                  </a:lnTo>
                  <a:lnTo>
                    <a:pt x="4652772" y="0"/>
                  </a:lnTo>
                  <a:lnTo>
                    <a:pt x="4652772" y="4559"/>
                  </a:lnTo>
                  <a:lnTo>
                    <a:pt x="4244340" y="4559"/>
                  </a:lnTo>
                  <a:lnTo>
                    <a:pt x="4244340" y="0"/>
                  </a:lnTo>
                  <a:lnTo>
                    <a:pt x="4227576" y="0"/>
                  </a:lnTo>
                  <a:lnTo>
                    <a:pt x="4227576" y="4559"/>
                  </a:lnTo>
                  <a:lnTo>
                    <a:pt x="3819144" y="4559"/>
                  </a:lnTo>
                  <a:lnTo>
                    <a:pt x="3819144" y="0"/>
                  </a:lnTo>
                  <a:lnTo>
                    <a:pt x="2743200" y="0"/>
                  </a:lnTo>
                  <a:lnTo>
                    <a:pt x="2743200" y="4559"/>
                  </a:lnTo>
                  <a:lnTo>
                    <a:pt x="2334768" y="4559"/>
                  </a:lnTo>
                  <a:lnTo>
                    <a:pt x="2334768" y="0"/>
                  </a:lnTo>
                  <a:lnTo>
                    <a:pt x="2318004" y="0"/>
                  </a:lnTo>
                  <a:lnTo>
                    <a:pt x="2318004" y="4559"/>
                  </a:lnTo>
                  <a:lnTo>
                    <a:pt x="1909572" y="4559"/>
                  </a:lnTo>
                  <a:lnTo>
                    <a:pt x="1909572" y="0"/>
                  </a:lnTo>
                  <a:lnTo>
                    <a:pt x="833628" y="0"/>
                  </a:lnTo>
                  <a:lnTo>
                    <a:pt x="833628" y="4559"/>
                  </a:lnTo>
                  <a:lnTo>
                    <a:pt x="425196" y="4559"/>
                  </a:lnTo>
                  <a:lnTo>
                    <a:pt x="425196" y="0"/>
                  </a:lnTo>
                  <a:lnTo>
                    <a:pt x="0" y="0"/>
                  </a:lnTo>
                  <a:lnTo>
                    <a:pt x="0" y="4559"/>
                  </a:lnTo>
                  <a:lnTo>
                    <a:pt x="0" y="7607"/>
                  </a:lnTo>
                  <a:lnTo>
                    <a:pt x="14202143" y="7607"/>
                  </a:lnTo>
                  <a:lnTo>
                    <a:pt x="14202143" y="4559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65476" y="6056376"/>
              <a:ext cx="408940" cy="1290955"/>
            </a:xfrm>
            <a:custGeom>
              <a:avLst/>
              <a:gdLst/>
              <a:ahLst/>
              <a:cxnLst/>
              <a:rect l="l" t="t" r="r" b="b"/>
              <a:pathLst>
                <a:path w="408939" h="1290954">
                  <a:moveTo>
                    <a:pt x="408431" y="0"/>
                  </a:moveTo>
                  <a:lnTo>
                    <a:pt x="0" y="0"/>
                  </a:lnTo>
                  <a:lnTo>
                    <a:pt x="0" y="1290828"/>
                  </a:lnTo>
                  <a:lnTo>
                    <a:pt x="408431" y="1290828"/>
                  </a:lnTo>
                  <a:lnTo>
                    <a:pt x="408431" y="0"/>
                  </a:lnTo>
                  <a:close/>
                </a:path>
              </a:pathLst>
            </a:custGeom>
            <a:solidFill>
              <a:srgbClr val="0F8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983480" y="6056376"/>
              <a:ext cx="17145" cy="9525"/>
            </a:xfrm>
            <a:custGeom>
              <a:avLst/>
              <a:gdLst/>
              <a:ahLst/>
              <a:cxnLst/>
              <a:rect l="l" t="t" r="r" b="b"/>
              <a:pathLst>
                <a:path w="17145" h="9525">
                  <a:moveTo>
                    <a:pt x="0" y="9144"/>
                  </a:moveTo>
                  <a:lnTo>
                    <a:pt x="16764" y="9144"/>
                  </a:lnTo>
                  <a:lnTo>
                    <a:pt x="16764" y="0"/>
                  </a:lnTo>
                  <a:lnTo>
                    <a:pt x="0" y="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FFFFFF">
                <a:alpha val="2470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75048" y="5094732"/>
              <a:ext cx="408940" cy="2252980"/>
            </a:xfrm>
            <a:custGeom>
              <a:avLst/>
              <a:gdLst/>
              <a:ahLst/>
              <a:cxnLst/>
              <a:rect l="l" t="t" r="r" b="b"/>
              <a:pathLst>
                <a:path w="408939" h="2252979">
                  <a:moveTo>
                    <a:pt x="408431" y="0"/>
                  </a:moveTo>
                  <a:lnTo>
                    <a:pt x="0" y="0"/>
                  </a:lnTo>
                  <a:lnTo>
                    <a:pt x="0" y="2252472"/>
                  </a:lnTo>
                  <a:lnTo>
                    <a:pt x="408431" y="2252472"/>
                  </a:lnTo>
                  <a:lnTo>
                    <a:pt x="408431" y="0"/>
                  </a:lnTo>
                  <a:close/>
                </a:path>
              </a:pathLst>
            </a:custGeom>
            <a:solidFill>
              <a:srgbClr val="0F8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08676" y="6056375"/>
              <a:ext cx="1501140" cy="9525"/>
            </a:xfrm>
            <a:custGeom>
              <a:avLst/>
              <a:gdLst/>
              <a:ahLst/>
              <a:cxnLst/>
              <a:rect l="l" t="t" r="r" b="b"/>
              <a:pathLst>
                <a:path w="1501140" h="9525">
                  <a:moveTo>
                    <a:pt x="107594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075944" y="9144"/>
                  </a:lnTo>
                  <a:lnTo>
                    <a:pt x="1075944" y="0"/>
                  </a:lnTo>
                  <a:close/>
                </a:path>
                <a:path w="1501140" h="9525">
                  <a:moveTo>
                    <a:pt x="1501140" y="0"/>
                  </a:moveTo>
                  <a:lnTo>
                    <a:pt x="1484376" y="0"/>
                  </a:lnTo>
                  <a:lnTo>
                    <a:pt x="1484376" y="9144"/>
                  </a:lnTo>
                  <a:lnTo>
                    <a:pt x="1501140" y="9144"/>
                  </a:lnTo>
                  <a:lnTo>
                    <a:pt x="1501140" y="0"/>
                  </a:lnTo>
                  <a:close/>
                </a:path>
              </a:pathLst>
            </a:custGeom>
            <a:solidFill>
              <a:srgbClr val="FFFFFF">
                <a:alpha val="2470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484620" y="5093207"/>
              <a:ext cx="4227830" cy="2254250"/>
            </a:xfrm>
            <a:custGeom>
              <a:avLst/>
              <a:gdLst/>
              <a:ahLst/>
              <a:cxnLst/>
              <a:rect l="l" t="t" r="r" b="b"/>
              <a:pathLst>
                <a:path w="4227830" h="2254250">
                  <a:moveTo>
                    <a:pt x="408432" y="0"/>
                  </a:moveTo>
                  <a:lnTo>
                    <a:pt x="0" y="0"/>
                  </a:lnTo>
                  <a:lnTo>
                    <a:pt x="0" y="2253996"/>
                  </a:lnTo>
                  <a:lnTo>
                    <a:pt x="408432" y="2253996"/>
                  </a:lnTo>
                  <a:lnTo>
                    <a:pt x="408432" y="0"/>
                  </a:lnTo>
                  <a:close/>
                </a:path>
                <a:path w="4227830" h="2254250">
                  <a:moveTo>
                    <a:pt x="2318004" y="1993392"/>
                  </a:moveTo>
                  <a:lnTo>
                    <a:pt x="1909572" y="1993392"/>
                  </a:lnTo>
                  <a:lnTo>
                    <a:pt x="1909572" y="2253996"/>
                  </a:lnTo>
                  <a:lnTo>
                    <a:pt x="2318004" y="2253996"/>
                  </a:lnTo>
                  <a:lnTo>
                    <a:pt x="2318004" y="1993392"/>
                  </a:lnTo>
                  <a:close/>
                </a:path>
                <a:path w="4227830" h="2254250">
                  <a:moveTo>
                    <a:pt x="4227576" y="1863852"/>
                  </a:moveTo>
                  <a:lnTo>
                    <a:pt x="3819144" y="1863852"/>
                  </a:lnTo>
                  <a:lnTo>
                    <a:pt x="3819144" y="2253996"/>
                  </a:lnTo>
                  <a:lnTo>
                    <a:pt x="4227576" y="2253996"/>
                  </a:lnTo>
                  <a:lnTo>
                    <a:pt x="4227576" y="1863852"/>
                  </a:lnTo>
                  <a:close/>
                </a:path>
              </a:pathLst>
            </a:custGeom>
            <a:solidFill>
              <a:srgbClr val="0F8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318248" y="6056375"/>
              <a:ext cx="5321935" cy="9525"/>
            </a:xfrm>
            <a:custGeom>
              <a:avLst/>
              <a:gdLst/>
              <a:ahLst/>
              <a:cxnLst/>
              <a:rect l="l" t="t" r="r" b="b"/>
              <a:pathLst>
                <a:path w="5321934" h="9525">
                  <a:moveTo>
                    <a:pt x="4895088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4895088" y="9144"/>
                  </a:lnTo>
                  <a:lnTo>
                    <a:pt x="4895088" y="0"/>
                  </a:lnTo>
                  <a:close/>
                </a:path>
                <a:path w="5321934" h="9525">
                  <a:moveTo>
                    <a:pt x="5321808" y="0"/>
                  </a:moveTo>
                  <a:lnTo>
                    <a:pt x="5303507" y="0"/>
                  </a:lnTo>
                  <a:lnTo>
                    <a:pt x="5303507" y="9144"/>
                  </a:lnTo>
                  <a:lnTo>
                    <a:pt x="5321808" y="9144"/>
                  </a:lnTo>
                  <a:lnTo>
                    <a:pt x="5321808" y="0"/>
                  </a:lnTo>
                  <a:close/>
                </a:path>
              </a:pathLst>
            </a:custGeom>
            <a:solidFill>
              <a:srgbClr val="FFFFFF">
                <a:alpha val="2470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213336" y="3230879"/>
              <a:ext cx="2318385" cy="4116704"/>
            </a:xfrm>
            <a:custGeom>
              <a:avLst/>
              <a:gdLst/>
              <a:ahLst/>
              <a:cxnLst/>
              <a:rect l="l" t="t" r="r" b="b"/>
              <a:pathLst>
                <a:path w="2318384" h="4116704">
                  <a:moveTo>
                    <a:pt x="408419" y="0"/>
                  </a:moveTo>
                  <a:lnTo>
                    <a:pt x="0" y="0"/>
                  </a:lnTo>
                  <a:lnTo>
                    <a:pt x="0" y="4116324"/>
                  </a:lnTo>
                  <a:lnTo>
                    <a:pt x="408419" y="4116324"/>
                  </a:lnTo>
                  <a:lnTo>
                    <a:pt x="408419" y="0"/>
                  </a:lnTo>
                  <a:close/>
                </a:path>
                <a:path w="2318384" h="4116704">
                  <a:moveTo>
                    <a:pt x="2318004" y="3532632"/>
                  </a:moveTo>
                  <a:lnTo>
                    <a:pt x="1909572" y="3532632"/>
                  </a:lnTo>
                  <a:lnTo>
                    <a:pt x="1909572" y="4116324"/>
                  </a:lnTo>
                  <a:lnTo>
                    <a:pt x="2318004" y="4116324"/>
                  </a:lnTo>
                  <a:lnTo>
                    <a:pt x="2318004" y="3532632"/>
                  </a:lnTo>
                  <a:close/>
                </a:path>
              </a:pathLst>
            </a:custGeom>
            <a:solidFill>
              <a:srgbClr val="0F8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048488" y="6056375"/>
              <a:ext cx="3819525" cy="9525"/>
            </a:xfrm>
            <a:custGeom>
              <a:avLst/>
              <a:gdLst/>
              <a:ahLst/>
              <a:cxnLst/>
              <a:rect l="l" t="t" r="r" b="b"/>
              <a:pathLst>
                <a:path w="3819525" h="9525">
                  <a:moveTo>
                    <a:pt x="2985516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2985516" y="9144"/>
                  </a:lnTo>
                  <a:lnTo>
                    <a:pt x="2985516" y="0"/>
                  </a:lnTo>
                  <a:close/>
                </a:path>
                <a:path w="3819525" h="9525">
                  <a:moveTo>
                    <a:pt x="3819131" y="0"/>
                  </a:moveTo>
                  <a:lnTo>
                    <a:pt x="3393948" y="0"/>
                  </a:lnTo>
                  <a:lnTo>
                    <a:pt x="3393948" y="3048"/>
                  </a:lnTo>
                  <a:lnTo>
                    <a:pt x="3393948" y="9144"/>
                  </a:lnTo>
                  <a:lnTo>
                    <a:pt x="3819131" y="9144"/>
                  </a:lnTo>
                  <a:lnTo>
                    <a:pt x="3819131" y="3048"/>
                  </a:lnTo>
                  <a:lnTo>
                    <a:pt x="3819131" y="0"/>
                  </a:lnTo>
                  <a:close/>
                </a:path>
              </a:pathLst>
            </a:custGeom>
            <a:solidFill>
              <a:srgbClr val="FFFFFF">
                <a:alpha val="2470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034004" y="4901184"/>
              <a:ext cx="408940" cy="2446020"/>
            </a:xfrm>
            <a:custGeom>
              <a:avLst/>
              <a:gdLst/>
              <a:ahLst/>
              <a:cxnLst/>
              <a:rect l="l" t="t" r="r" b="b"/>
              <a:pathLst>
                <a:path w="408940" h="2446020">
                  <a:moveTo>
                    <a:pt x="408432" y="0"/>
                  </a:moveTo>
                  <a:lnTo>
                    <a:pt x="0" y="0"/>
                  </a:lnTo>
                  <a:lnTo>
                    <a:pt x="0" y="2446020"/>
                  </a:lnTo>
                  <a:lnTo>
                    <a:pt x="408432" y="2446020"/>
                  </a:lnTo>
                  <a:lnTo>
                    <a:pt x="408432" y="0"/>
                  </a:lnTo>
                  <a:close/>
                </a:path>
              </a:pathLst>
            </a:custGeom>
            <a:solidFill>
              <a:srgbClr val="0F87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90672" y="6379464"/>
              <a:ext cx="408940" cy="967740"/>
            </a:xfrm>
            <a:custGeom>
              <a:avLst/>
              <a:gdLst/>
              <a:ahLst/>
              <a:cxnLst/>
              <a:rect l="l" t="t" r="r" b="b"/>
              <a:pathLst>
                <a:path w="408939" h="967740">
                  <a:moveTo>
                    <a:pt x="408431" y="0"/>
                  </a:moveTo>
                  <a:lnTo>
                    <a:pt x="0" y="0"/>
                  </a:lnTo>
                  <a:lnTo>
                    <a:pt x="0" y="967740"/>
                  </a:lnTo>
                  <a:lnTo>
                    <a:pt x="408431" y="967740"/>
                  </a:lnTo>
                  <a:lnTo>
                    <a:pt x="408431" y="0"/>
                  </a:lnTo>
                  <a:close/>
                </a:path>
              </a:pathLst>
            </a:custGeom>
            <a:solidFill>
              <a:srgbClr val="B000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65476" y="4771644"/>
              <a:ext cx="2334895" cy="9525"/>
            </a:xfrm>
            <a:custGeom>
              <a:avLst/>
              <a:gdLst/>
              <a:ahLst/>
              <a:cxnLst/>
              <a:rect l="l" t="t" r="r" b="b"/>
              <a:pathLst>
                <a:path w="2334895" h="9525">
                  <a:moveTo>
                    <a:pt x="0" y="9144"/>
                  </a:moveTo>
                  <a:lnTo>
                    <a:pt x="2334768" y="9144"/>
                  </a:lnTo>
                  <a:lnTo>
                    <a:pt x="2334768" y="0"/>
                  </a:lnTo>
                  <a:lnTo>
                    <a:pt x="0" y="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FFFFFF">
                <a:alpha val="2470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000244" y="3037331"/>
              <a:ext cx="6139180" cy="4310380"/>
            </a:xfrm>
            <a:custGeom>
              <a:avLst/>
              <a:gdLst/>
              <a:ahLst/>
              <a:cxnLst/>
              <a:rect l="l" t="t" r="r" b="b"/>
              <a:pathLst>
                <a:path w="6139180" h="4310380">
                  <a:moveTo>
                    <a:pt x="408432" y="0"/>
                  </a:moveTo>
                  <a:lnTo>
                    <a:pt x="0" y="0"/>
                  </a:lnTo>
                  <a:lnTo>
                    <a:pt x="0" y="4309872"/>
                  </a:lnTo>
                  <a:lnTo>
                    <a:pt x="408432" y="4309872"/>
                  </a:lnTo>
                  <a:lnTo>
                    <a:pt x="408432" y="0"/>
                  </a:lnTo>
                  <a:close/>
                </a:path>
                <a:path w="6139180" h="4310380">
                  <a:moveTo>
                    <a:pt x="2318004" y="2313444"/>
                  </a:moveTo>
                  <a:lnTo>
                    <a:pt x="1909572" y="2313444"/>
                  </a:lnTo>
                  <a:lnTo>
                    <a:pt x="1909572" y="4309872"/>
                  </a:lnTo>
                  <a:lnTo>
                    <a:pt x="2318004" y="4309872"/>
                  </a:lnTo>
                  <a:lnTo>
                    <a:pt x="2318004" y="2313444"/>
                  </a:lnTo>
                  <a:close/>
                </a:path>
                <a:path w="6139180" h="4310380">
                  <a:moveTo>
                    <a:pt x="4229087" y="3919728"/>
                  </a:moveTo>
                  <a:lnTo>
                    <a:pt x="3820668" y="3919728"/>
                  </a:lnTo>
                  <a:lnTo>
                    <a:pt x="3820668" y="4309872"/>
                  </a:lnTo>
                  <a:lnTo>
                    <a:pt x="4229087" y="4309872"/>
                  </a:lnTo>
                  <a:lnTo>
                    <a:pt x="4229087" y="3919728"/>
                  </a:lnTo>
                  <a:close/>
                </a:path>
                <a:path w="6139180" h="4310380">
                  <a:moveTo>
                    <a:pt x="6138659" y="4244340"/>
                  </a:moveTo>
                  <a:lnTo>
                    <a:pt x="5730240" y="4244340"/>
                  </a:lnTo>
                  <a:lnTo>
                    <a:pt x="5730240" y="4309872"/>
                  </a:lnTo>
                  <a:lnTo>
                    <a:pt x="6138659" y="4309872"/>
                  </a:lnTo>
                  <a:lnTo>
                    <a:pt x="6138659" y="4244340"/>
                  </a:lnTo>
                  <a:close/>
                </a:path>
              </a:pathLst>
            </a:custGeom>
            <a:solidFill>
              <a:srgbClr val="B000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048488" y="3486911"/>
              <a:ext cx="3819525" cy="1294130"/>
            </a:xfrm>
            <a:custGeom>
              <a:avLst/>
              <a:gdLst/>
              <a:ahLst/>
              <a:cxnLst/>
              <a:rect l="l" t="t" r="r" b="b"/>
              <a:pathLst>
                <a:path w="3819525" h="1294129">
                  <a:moveTo>
                    <a:pt x="3819131" y="1284732"/>
                  </a:moveTo>
                  <a:lnTo>
                    <a:pt x="0" y="1284732"/>
                  </a:lnTo>
                  <a:lnTo>
                    <a:pt x="0" y="1293876"/>
                  </a:lnTo>
                  <a:lnTo>
                    <a:pt x="3819131" y="1293876"/>
                  </a:lnTo>
                  <a:lnTo>
                    <a:pt x="3819131" y="1284732"/>
                  </a:lnTo>
                  <a:close/>
                </a:path>
                <a:path w="3819525" h="1294129">
                  <a:moveTo>
                    <a:pt x="3819131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3819131" y="9144"/>
                  </a:lnTo>
                  <a:lnTo>
                    <a:pt x="3819131" y="0"/>
                  </a:lnTo>
                  <a:close/>
                </a:path>
              </a:pathLst>
            </a:custGeom>
            <a:solidFill>
              <a:srgbClr val="FFFFFF">
                <a:alpha val="2470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640056" y="2845307"/>
              <a:ext cx="4227830" cy="4502150"/>
            </a:xfrm>
            <a:custGeom>
              <a:avLst/>
              <a:gdLst/>
              <a:ahLst/>
              <a:cxnLst/>
              <a:rect l="l" t="t" r="r" b="b"/>
              <a:pathLst>
                <a:path w="4227830" h="4502150">
                  <a:moveTo>
                    <a:pt x="408432" y="0"/>
                  </a:moveTo>
                  <a:lnTo>
                    <a:pt x="0" y="0"/>
                  </a:lnTo>
                  <a:lnTo>
                    <a:pt x="0" y="4501896"/>
                  </a:lnTo>
                  <a:lnTo>
                    <a:pt x="408432" y="4501896"/>
                  </a:lnTo>
                  <a:lnTo>
                    <a:pt x="408432" y="0"/>
                  </a:lnTo>
                  <a:close/>
                </a:path>
                <a:path w="4227830" h="4502150">
                  <a:moveTo>
                    <a:pt x="2318004" y="4242816"/>
                  </a:moveTo>
                  <a:lnTo>
                    <a:pt x="1909572" y="4242816"/>
                  </a:lnTo>
                  <a:lnTo>
                    <a:pt x="1909572" y="4501896"/>
                  </a:lnTo>
                  <a:lnTo>
                    <a:pt x="2318004" y="4501896"/>
                  </a:lnTo>
                  <a:lnTo>
                    <a:pt x="2318004" y="4242816"/>
                  </a:lnTo>
                  <a:close/>
                </a:path>
                <a:path w="4227830" h="4502150">
                  <a:moveTo>
                    <a:pt x="4227576" y="3214116"/>
                  </a:moveTo>
                  <a:lnTo>
                    <a:pt x="3819144" y="3214116"/>
                  </a:lnTo>
                  <a:lnTo>
                    <a:pt x="3819144" y="4501896"/>
                  </a:lnTo>
                  <a:lnTo>
                    <a:pt x="4227576" y="4501896"/>
                  </a:lnTo>
                  <a:lnTo>
                    <a:pt x="4227576" y="3214116"/>
                  </a:lnTo>
                  <a:close/>
                </a:path>
              </a:pathLst>
            </a:custGeom>
            <a:solidFill>
              <a:srgbClr val="B000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94002" y="0"/>
              <a:ext cx="3793998" cy="426123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2293111" y="2039238"/>
            <a:ext cx="26670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10" dirty="0">
                <a:solidFill>
                  <a:srgbClr val="FFFFFF"/>
                </a:solidFill>
                <a:latin typeface="Calibri"/>
                <a:cs typeface="Calibri"/>
              </a:rPr>
              <a:t>40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294001" y="3324605"/>
            <a:ext cx="26670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10" dirty="0">
                <a:solidFill>
                  <a:srgbClr val="FFFFFF"/>
                </a:solidFill>
                <a:latin typeface="Calibri"/>
                <a:cs typeface="Calibri"/>
              </a:rPr>
              <a:t>30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291842" y="4609591"/>
            <a:ext cx="26670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10" dirty="0">
                <a:solidFill>
                  <a:srgbClr val="FFFFFF"/>
                </a:solidFill>
                <a:latin typeface="Calibri"/>
                <a:cs typeface="Calibri"/>
              </a:rPr>
              <a:t>20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293111" y="5894958"/>
            <a:ext cx="26670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10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13254" y="7179944"/>
            <a:ext cx="14541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850">
              <a:latin typeface="Calibri"/>
              <a:cs typeface="Calibri"/>
            </a:endParaRPr>
          </a:p>
        </p:txBody>
      </p:sp>
      <p:pic>
        <p:nvPicPr>
          <p:cNvPr id="37" name="object 3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584832"/>
            <a:ext cx="3744722" cy="2702166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205732" cy="32738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358896"/>
            <a:ext cx="18288000" cy="6928484"/>
            <a:chOff x="0" y="3358896"/>
            <a:chExt cx="18288000" cy="6928484"/>
          </a:xfrm>
        </p:grpSpPr>
        <p:sp>
          <p:nvSpPr>
            <p:cNvPr id="3" name="object 3"/>
            <p:cNvSpPr/>
            <p:nvPr/>
          </p:nvSpPr>
          <p:spPr>
            <a:xfrm>
              <a:off x="0" y="4718304"/>
              <a:ext cx="18288000" cy="5568950"/>
            </a:xfrm>
            <a:custGeom>
              <a:avLst/>
              <a:gdLst/>
              <a:ahLst/>
              <a:cxnLst/>
              <a:rect l="l" t="t" r="r" b="b"/>
              <a:pathLst>
                <a:path w="18288000" h="5568950">
                  <a:moveTo>
                    <a:pt x="18288000" y="0"/>
                  </a:moveTo>
                  <a:lnTo>
                    <a:pt x="0" y="0"/>
                  </a:lnTo>
                  <a:lnTo>
                    <a:pt x="0" y="5568693"/>
                  </a:lnTo>
                  <a:lnTo>
                    <a:pt x="18288000" y="5568693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5F24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5316" y="3549396"/>
              <a:ext cx="2798064" cy="279742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44167" y="3509772"/>
              <a:ext cx="2879090" cy="2879090"/>
            </a:xfrm>
            <a:custGeom>
              <a:avLst/>
              <a:gdLst/>
              <a:ahLst/>
              <a:cxnLst/>
              <a:rect l="l" t="t" r="r" b="b"/>
              <a:pathLst>
                <a:path w="2879090" h="2879090">
                  <a:moveTo>
                    <a:pt x="2699766" y="0"/>
                  </a:moveTo>
                  <a:lnTo>
                    <a:pt x="179578" y="0"/>
                  </a:lnTo>
                  <a:lnTo>
                    <a:pt x="131924" y="6431"/>
                  </a:lnTo>
                  <a:lnTo>
                    <a:pt x="89050" y="24572"/>
                  </a:lnTo>
                  <a:lnTo>
                    <a:pt x="52689" y="52689"/>
                  </a:lnTo>
                  <a:lnTo>
                    <a:pt x="24572" y="89050"/>
                  </a:lnTo>
                  <a:lnTo>
                    <a:pt x="6431" y="131924"/>
                  </a:lnTo>
                  <a:lnTo>
                    <a:pt x="0" y="179577"/>
                  </a:lnTo>
                  <a:lnTo>
                    <a:pt x="68" y="2699766"/>
                  </a:lnTo>
                  <a:lnTo>
                    <a:pt x="6431" y="2746911"/>
                  </a:lnTo>
                  <a:lnTo>
                    <a:pt x="24572" y="2789785"/>
                  </a:lnTo>
                  <a:lnTo>
                    <a:pt x="52689" y="2826146"/>
                  </a:lnTo>
                  <a:lnTo>
                    <a:pt x="89094" y="2854282"/>
                  </a:lnTo>
                  <a:lnTo>
                    <a:pt x="131941" y="2872406"/>
                  </a:lnTo>
                  <a:lnTo>
                    <a:pt x="179578" y="2878836"/>
                  </a:lnTo>
                  <a:lnTo>
                    <a:pt x="2699258" y="2878836"/>
                  </a:lnTo>
                  <a:lnTo>
                    <a:pt x="2746917" y="2872404"/>
                  </a:lnTo>
                  <a:lnTo>
                    <a:pt x="2789809" y="2854263"/>
                  </a:lnTo>
                  <a:lnTo>
                    <a:pt x="2826146" y="2826210"/>
                  </a:lnTo>
                  <a:lnTo>
                    <a:pt x="2847865" y="2798191"/>
                  </a:lnTo>
                  <a:lnTo>
                    <a:pt x="179578" y="2798191"/>
                  </a:lnTo>
                  <a:lnTo>
                    <a:pt x="141374" y="2790420"/>
                  </a:lnTo>
                  <a:lnTo>
                    <a:pt x="110077" y="2769266"/>
                  </a:lnTo>
                  <a:lnTo>
                    <a:pt x="88923" y="2737969"/>
                  </a:lnTo>
                  <a:lnTo>
                    <a:pt x="81153" y="2699766"/>
                  </a:lnTo>
                  <a:lnTo>
                    <a:pt x="81153" y="179577"/>
                  </a:lnTo>
                  <a:lnTo>
                    <a:pt x="88923" y="141374"/>
                  </a:lnTo>
                  <a:lnTo>
                    <a:pt x="110077" y="110077"/>
                  </a:lnTo>
                  <a:lnTo>
                    <a:pt x="141374" y="88923"/>
                  </a:lnTo>
                  <a:lnTo>
                    <a:pt x="179578" y="81152"/>
                  </a:lnTo>
                  <a:lnTo>
                    <a:pt x="2848185" y="81152"/>
                  </a:lnTo>
                  <a:lnTo>
                    <a:pt x="2826210" y="52689"/>
                  </a:lnTo>
                  <a:lnTo>
                    <a:pt x="2789936" y="24572"/>
                  </a:lnTo>
                  <a:lnTo>
                    <a:pt x="2747205" y="6431"/>
                  </a:lnTo>
                  <a:lnTo>
                    <a:pt x="2699766" y="0"/>
                  </a:lnTo>
                  <a:close/>
                </a:path>
                <a:path w="2879090" h="2879090">
                  <a:moveTo>
                    <a:pt x="2848185" y="81152"/>
                  </a:moveTo>
                  <a:lnTo>
                    <a:pt x="2699766" y="81152"/>
                  </a:lnTo>
                  <a:lnTo>
                    <a:pt x="2737969" y="88923"/>
                  </a:lnTo>
                  <a:lnTo>
                    <a:pt x="2769266" y="110077"/>
                  </a:lnTo>
                  <a:lnTo>
                    <a:pt x="2790420" y="141374"/>
                  </a:lnTo>
                  <a:lnTo>
                    <a:pt x="2798191" y="179577"/>
                  </a:lnTo>
                  <a:lnTo>
                    <a:pt x="2798191" y="2699766"/>
                  </a:lnTo>
                  <a:lnTo>
                    <a:pt x="2790420" y="2737969"/>
                  </a:lnTo>
                  <a:lnTo>
                    <a:pt x="2769266" y="2769266"/>
                  </a:lnTo>
                  <a:lnTo>
                    <a:pt x="2737969" y="2790420"/>
                  </a:lnTo>
                  <a:lnTo>
                    <a:pt x="2699766" y="2798191"/>
                  </a:lnTo>
                  <a:lnTo>
                    <a:pt x="2847865" y="2798191"/>
                  </a:lnTo>
                  <a:lnTo>
                    <a:pt x="2854263" y="2789935"/>
                  </a:lnTo>
                  <a:lnTo>
                    <a:pt x="2872404" y="2747205"/>
                  </a:lnTo>
                  <a:lnTo>
                    <a:pt x="2878835" y="2699766"/>
                  </a:lnTo>
                  <a:lnTo>
                    <a:pt x="2878835" y="179577"/>
                  </a:lnTo>
                  <a:lnTo>
                    <a:pt x="2872406" y="131924"/>
                  </a:lnTo>
                  <a:lnTo>
                    <a:pt x="2854282" y="89050"/>
                  </a:lnTo>
                  <a:lnTo>
                    <a:pt x="2848185" y="81152"/>
                  </a:lnTo>
                  <a:close/>
                </a:path>
              </a:pathLst>
            </a:custGeom>
            <a:solidFill>
              <a:srgbClr val="5A2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21935" y="5143500"/>
              <a:ext cx="0" cy="3893820"/>
            </a:xfrm>
            <a:custGeom>
              <a:avLst/>
              <a:gdLst/>
              <a:ahLst/>
              <a:cxnLst/>
              <a:rect l="l" t="t" r="r" b="b"/>
              <a:pathLst>
                <a:path h="3893820">
                  <a:moveTo>
                    <a:pt x="0" y="0"/>
                  </a:moveTo>
                  <a:lnTo>
                    <a:pt x="0" y="3893820"/>
                  </a:lnTo>
                </a:path>
              </a:pathLst>
            </a:custGeom>
            <a:ln w="76200">
              <a:solidFill>
                <a:srgbClr val="04001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28132" y="3549396"/>
              <a:ext cx="2798064" cy="279742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586984" y="3509772"/>
              <a:ext cx="2879090" cy="2879090"/>
            </a:xfrm>
            <a:custGeom>
              <a:avLst/>
              <a:gdLst/>
              <a:ahLst/>
              <a:cxnLst/>
              <a:rect l="l" t="t" r="r" b="b"/>
              <a:pathLst>
                <a:path w="2879090" h="2879090">
                  <a:moveTo>
                    <a:pt x="2699766" y="0"/>
                  </a:moveTo>
                  <a:lnTo>
                    <a:pt x="179577" y="0"/>
                  </a:lnTo>
                  <a:lnTo>
                    <a:pt x="131924" y="6431"/>
                  </a:lnTo>
                  <a:lnTo>
                    <a:pt x="89050" y="24572"/>
                  </a:lnTo>
                  <a:lnTo>
                    <a:pt x="52689" y="52689"/>
                  </a:lnTo>
                  <a:lnTo>
                    <a:pt x="24572" y="89050"/>
                  </a:lnTo>
                  <a:lnTo>
                    <a:pt x="6431" y="131924"/>
                  </a:lnTo>
                  <a:lnTo>
                    <a:pt x="0" y="179577"/>
                  </a:lnTo>
                  <a:lnTo>
                    <a:pt x="68" y="2699766"/>
                  </a:lnTo>
                  <a:lnTo>
                    <a:pt x="6431" y="2746911"/>
                  </a:lnTo>
                  <a:lnTo>
                    <a:pt x="24572" y="2789785"/>
                  </a:lnTo>
                  <a:lnTo>
                    <a:pt x="52689" y="2826146"/>
                  </a:lnTo>
                  <a:lnTo>
                    <a:pt x="89094" y="2854282"/>
                  </a:lnTo>
                  <a:lnTo>
                    <a:pt x="131941" y="2872406"/>
                  </a:lnTo>
                  <a:lnTo>
                    <a:pt x="179577" y="2878836"/>
                  </a:lnTo>
                  <a:lnTo>
                    <a:pt x="2699258" y="2878836"/>
                  </a:lnTo>
                  <a:lnTo>
                    <a:pt x="2746917" y="2872404"/>
                  </a:lnTo>
                  <a:lnTo>
                    <a:pt x="2789809" y="2854263"/>
                  </a:lnTo>
                  <a:lnTo>
                    <a:pt x="2826146" y="2826210"/>
                  </a:lnTo>
                  <a:lnTo>
                    <a:pt x="2847865" y="2798191"/>
                  </a:lnTo>
                  <a:lnTo>
                    <a:pt x="179577" y="2798191"/>
                  </a:lnTo>
                  <a:lnTo>
                    <a:pt x="141374" y="2790420"/>
                  </a:lnTo>
                  <a:lnTo>
                    <a:pt x="110077" y="2769266"/>
                  </a:lnTo>
                  <a:lnTo>
                    <a:pt x="88923" y="2737969"/>
                  </a:lnTo>
                  <a:lnTo>
                    <a:pt x="81152" y="2699766"/>
                  </a:lnTo>
                  <a:lnTo>
                    <a:pt x="81152" y="179577"/>
                  </a:lnTo>
                  <a:lnTo>
                    <a:pt x="88923" y="141374"/>
                  </a:lnTo>
                  <a:lnTo>
                    <a:pt x="110077" y="110077"/>
                  </a:lnTo>
                  <a:lnTo>
                    <a:pt x="141374" y="88923"/>
                  </a:lnTo>
                  <a:lnTo>
                    <a:pt x="179577" y="81152"/>
                  </a:lnTo>
                  <a:lnTo>
                    <a:pt x="2848185" y="81152"/>
                  </a:lnTo>
                  <a:lnTo>
                    <a:pt x="2826210" y="52689"/>
                  </a:lnTo>
                  <a:lnTo>
                    <a:pt x="2789936" y="24572"/>
                  </a:lnTo>
                  <a:lnTo>
                    <a:pt x="2747205" y="6431"/>
                  </a:lnTo>
                  <a:lnTo>
                    <a:pt x="2699766" y="0"/>
                  </a:lnTo>
                  <a:close/>
                </a:path>
                <a:path w="2879090" h="2879090">
                  <a:moveTo>
                    <a:pt x="2848185" y="81152"/>
                  </a:moveTo>
                  <a:lnTo>
                    <a:pt x="2699766" y="81152"/>
                  </a:lnTo>
                  <a:lnTo>
                    <a:pt x="2737969" y="88923"/>
                  </a:lnTo>
                  <a:lnTo>
                    <a:pt x="2769266" y="110077"/>
                  </a:lnTo>
                  <a:lnTo>
                    <a:pt x="2790420" y="141374"/>
                  </a:lnTo>
                  <a:lnTo>
                    <a:pt x="2798191" y="179577"/>
                  </a:lnTo>
                  <a:lnTo>
                    <a:pt x="2798191" y="2699766"/>
                  </a:lnTo>
                  <a:lnTo>
                    <a:pt x="2790420" y="2737969"/>
                  </a:lnTo>
                  <a:lnTo>
                    <a:pt x="2769266" y="2769266"/>
                  </a:lnTo>
                  <a:lnTo>
                    <a:pt x="2737969" y="2790420"/>
                  </a:lnTo>
                  <a:lnTo>
                    <a:pt x="2699766" y="2798191"/>
                  </a:lnTo>
                  <a:lnTo>
                    <a:pt x="2847865" y="2798191"/>
                  </a:lnTo>
                  <a:lnTo>
                    <a:pt x="2854263" y="2789935"/>
                  </a:lnTo>
                  <a:lnTo>
                    <a:pt x="2872404" y="2747205"/>
                  </a:lnTo>
                  <a:lnTo>
                    <a:pt x="2878836" y="2699766"/>
                  </a:lnTo>
                  <a:lnTo>
                    <a:pt x="2878836" y="179577"/>
                  </a:lnTo>
                  <a:lnTo>
                    <a:pt x="2872406" y="131924"/>
                  </a:lnTo>
                  <a:lnTo>
                    <a:pt x="2854282" y="89050"/>
                  </a:lnTo>
                  <a:lnTo>
                    <a:pt x="2848185" y="81152"/>
                  </a:lnTo>
                  <a:close/>
                </a:path>
              </a:pathLst>
            </a:custGeom>
            <a:solidFill>
              <a:srgbClr val="5A2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220200" y="5143500"/>
              <a:ext cx="0" cy="3893820"/>
            </a:xfrm>
            <a:custGeom>
              <a:avLst/>
              <a:gdLst/>
              <a:ahLst/>
              <a:cxnLst/>
              <a:rect l="l" t="t" r="r" b="b"/>
              <a:pathLst>
                <a:path h="3893820">
                  <a:moveTo>
                    <a:pt x="0" y="0"/>
                  </a:moveTo>
                  <a:lnTo>
                    <a:pt x="0" y="3893820"/>
                  </a:lnTo>
                </a:path>
              </a:pathLst>
            </a:custGeom>
            <a:ln w="76200">
              <a:solidFill>
                <a:srgbClr val="04001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2680" y="3398520"/>
              <a:ext cx="2798064" cy="279742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973056" y="3358896"/>
              <a:ext cx="2879090" cy="2877820"/>
            </a:xfrm>
            <a:custGeom>
              <a:avLst/>
              <a:gdLst/>
              <a:ahLst/>
              <a:cxnLst/>
              <a:rect l="l" t="t" r="r" b="b"/>
              <a:pathLst>
                <a:path w="2879090" h="2877820">
                  <a:moveTo>
                    <a:pt x="2699766" y="0"/>
                  </a:moveTo>
                  <a:lnTo>
                    <a:pt x="179577" y="0"/>
                  </a:lnTo>
                  <a:lnTo>
                    <a:pt x="131924" y="6422"/>
                  </a:lnTo>
                  <a:lnTo>
                    <a:pt x="89050" y="24543"/>
                  </a:lnTo>
                  <a:lnTo>
                    <a:pt x="52689" y="52641"/>
                  </a:lnTo>
                  <a:lnTo>
                    <a:pt x="24572" y="88994"/>
                  </a:lnTo>
                  <a:lnTo>
                    <a:pt x="6431" y="131880"/>
                  </a:lnTo>
                  <a:lnTo>
                    <a:pt x="0" y="179577"/>
                  </a:lnTo>
                  <a:lnTo>
                    <a:pt x="85" y="2698368"/>
                  </a:lnTo>
                  <a:lnTo>
                    <a:pt x="6431" y="2745431"/>
                  </a:lnTo>
                  <a:lnTo>
                    <a:pt x="24572" y="2788317"/>
                  </a:lnTo>
                  <a:lnTo>
                    <a:pt x="52689" y="2824670"/>
                  </a:lnTo>
                  <a:lnTo>
                    <a:pt x="89050" y="2852768"/>
                  </a:lnTo>
                  <a:lnTo>
                    <a:pt x="131946" y="2870892"/>
                  </a:lnTo>
                  <a:lnTo>
                    <a:pt x="179577" y="2877312"/>
                  </a:lnTo>
                  <a:lnTo>
                    <a:pt x="2699258" y="2877312"/>
                  </a:lnTo>
                  <a:lnTo>
                    <a:pt x="2746918" y="2870889"/>
                  </a:lnTo>
                  <a:lnTo>
                    <a:pt x="2789815" y="2852768"/>
                  </a:lnTo>
                  <a:lnTo>
                    <a:pt x="2826146" y="2824749"/>
                  </a:lnTo>
                  <a:lnTo>
                    <a:pt x="2847834" y="2796793"/>
                  </a:lnTo>
                  <a:lnTo>
                    <a:pt x="179577" y="2796793"/>
                  </a:lnTo>
                  <a:lnTo>
                    <a:pt x="141374" y="2789023"/>
                  </a:lnTo>
                  <a:lnTo>
                    <a:pt x="110077" y="2767869"/>
                  </a:lnTo>
                  <a:lnTo>
                    <a:pt x="88923" y="2736572"/>
                  </a:lnTo>
                  <a:lnTo>
                    <a:pt x="81152" y="2698368"/>
                  </a:lnTo>
                  <a:lnTo>
                    <a:pt x="81152" y="179577"/>
                  </a:lnTo>
                  <a:lnTo>
                    <a:pt x="88923" y="141374"/>
                  </a:lnTo>
                  <a:lnTo>
                    <a:pt x="110077" y="110077"/>
                  </a:lnTo>
                  <a:lnTo>
                    <a:pt x="141374" y="88923"/>
                  </a:lnTo>
                  <a:lnTo>
                    <a:pt x="179577" y="81152"/>
                  </a:lnTo>
                  <a:lnTo>
                    <a:pt x="2848227" y="81152"/>
                  </a:lnTo>
                  <a:lnTo>
                    <a:pt x="2826210" y="52641"/>
                  </a:lnTo>
                  <a:lnTo>
                    <a:pt x="2789936" y="24543"/>
                  </a:lnTo>
                  <a:lnTo>
                    <a:pt x="2747205" y="6422"/>
                  </a:lnTo>
                  <a:lnTo>
                    <a:pt x="2699766" y="0"/>
                  </a:lnTo>
                  <a:close/>
                </a:path>
                <a:path w="2879090" h="2877820">
                  <a:moveTo>
                    <a:pt x="2848227" y="81152"/>
                  </a:moveTo>
                  <a:lnTo>
                    <a:pt x="2699766" y="81152"/>
                  </a:lnTo>
                  <a:lnTo>
                    <a:pt x="2737969" y="88923"/>
                  </a:lnTo>
                  <a:lnTo>
                    <a:pt x="2769266" y="110077"/>
                  </a:lnTo>
                  <a:lnTo>
                    <a:pt x="2790420" y="141374"/>
                  </a:lnTo>
                  <a:lnTo>
                    <a:pt x="2798191" y="179577"/>
                  </a:lnTo>
                  <a:lnTo>
                    <a:pt x="2798191" y="2698368"/>
                  </a:lnTo>
                  <a:lnTo>
                    <a:pt x="2790420" y="2736572"/>
                  </a:lnTo>
                  <a:lnTo>
                    <a:pt x="2769266" y="2767869"/>
                  </a:lnTo>
                  <a:lnTo>
                    <a:pt x="2737969" y="2789023"/>
                  </a:lnTo>
                  <a:lnTo>
                    <a:pt x="2699766" y="2796793"/>
                  </a:lnTo>
                  <a:lnTo>
                    <a:pt x="2847834" y="2796793"/>
                  </a:lnTo>
                  <a:lnTo>
                    <a:pt x="2854263" y="2788506"/>
                  </a:lnTo>
                  <a:lnTo>
                    <a:pt x="2872404" y="2745799"/>
                  </a:lnTo>
                  <a:lnTo>
                    <a:pt x="2878836" y="2698368"/>
                  </a:lnTo>
                  <a:lnTo>
                    <a:pt x="2878836" y="179577"/>
                  </a:lnTo>
                  <a:lnTo>
                    <a:pt x="2872406" y="131880"/>
                  </a:lnTo>
                  <a:lnTo>
                    <a:pt x="2854282" y="88994"/>
                  </a:lnTo>
                  <a:lnTo>
                    <a:pt x="2848227" y="81152"/>
                  </a:lnTo>
                  <a:close/>
                </a:path>
              </a:pathLst>
            </a:custGeom>
            <a:solidFill>
              <a:srgbClr val="5A2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464539" y="5143500"/>
              <a:ext cx="0" cy="3893820"/>
            </a:xfrm>
            <a:custGeom>
              <a:avLst/>
              <a:gdLst/>
              <a:ahLst/>
              <a:cxnLst/>
              <a:rect l="l" t="t" r="r" b="b"/>
              <a:pathLst>
                <a:path h="3893820">
                  <a:moveTo>
                    <a:pt x="0" y="0"/>
                  </a:moveTo>
                  <a:lnTo>
                    <a:pt x="0" y="3893820"/>
                  </a:lnTo>
                </a:path>
              </a:pathLst>
            </a:custGeom>
            <a:ln w="76200">
              <a:solidFill>
                <a:srgbClr val="04001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69212" y="3549396"/>
              <a:ext cx="2798064" cy="279742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229587" y="3509772"/>
              <a:ext cx="2879090" cy="2879090"/>
            </a:xfrm>
            <a:custGeom>
              <a:avLst/>
              <a:gdLst/>
              <a:ahLst/>
              <a:cxnLst/>
              <a:rect l="l" t="t" r="r" b="b"/>
              <a:pathLst>
                <a:path w="2879090" h="2879090">
                  <a:moveTo>
                    <a:pt x="2699765" y="0"/>
                  </a:moveTo>
                  <a:lnTo>
                    <a:pt x="179577" y="0"/>
                  </a:lnTo>
                  <a:lnTo>
                    <a:pt x="131924" y="6431"/>
                  </a:lnTo>
                  <a:lnTo>
                    <a:pt x="89050" y="24572"/>
                  </a:lnTo>
                  <a:lnTo>
                    <a:pt x="52689" y="52689"/>
                  </a:lnTo>
                  <a:lnTo>
                    <a:pt x="24572" y="89050"/>
                  </a:lnTo>
                  <a:lnTo>
                    <a:pt x="6431" y="131924"/>
                  </a:lnTo>
                  <a:lnTo>
                    <a:pt x="0" y="179577"/>
                  </a:lnTo>
                  <a:lnTo>
                    <a:pt x="68" y="2699766"/>
                  </a:lnTo>
                  <a:lnTo>
                    <a:pt x="6431" y="2746911"/>
                  </a:lnTo>
                  <a:lnTo>
                    <a:pt x="24572" y="2789785"/>
                  </a:lnTo>
                  <a:lnTo>
                    <a:pt x="52689" y="2826146"/>
                  </a:lnTo>
                  <a:lnTo>
                    <a:pt x="89094" y="2854282"/>
                  </a:lnTo>
                  <a:lnTo>
                    <a:pt x="131941" y="2872406"/>
                  </a:lnTo>
                  <a:lnTo>
                    <a:pt x="179577" y="2878836"/>
                  </a:lnTo>
                  <a:lnTo>
                    <a:pt x="2699257" y="2878836"/>
                  </a:lnTo>
                  <a:lnTo>
                    <a:pt x="2746917" y="2872404"/>
                  </a:lnTo>
                  <a:lnTo>
                    <a:pt x="2789809" y="2854263"/>
                  </a:lnTo>
                  <a:lnTo>
                    <a:pt x="2826146" y="2826210"/>
                  </a:lnTo>
                  <a:lnTo>
                    <a:pt x="2847865" y="2798191"/>
                  </a:lnTo>
                  <a:lnTo>
                    <a:pt x="179577" y="2798191"/>
                  </a:lnTo>
                  <a:lnTo>
                    <a:pt x="141374" y="2790420"/>
                  </a:lnTo>
                  <a:lnTo>
                    <a:pt x="110077" y="2769266"/>
                  </a:lnTo>
                  <a:lnTo>
                    <a:pt x="88923" y="2737969"/>
                  </a:lnTo>
                  <a:lnTo>
                    <a:pt x="81152" y="2699766"/>
                  </a:lnTo>
                  <a:lnTo>
                    <a:pt x="81152" y="179577"/>
                  </a:lnTo>
                  <a:lnTo>
                    <a:pt x="88923" y="141374"/>
                  </a:lnTo>
                  <a:lnTo>
                    <a:pt x="110077" y="110077"/>
                  </a:lnTo>
                  <a:lnTo>
                    <a:pt x="141374" y="88923"/>
                  </a:lnTo>
                  <a:lnTo>
                    <a:pt x="179577" y="81152"/>
                  </a:lnTo>
                  <a:lnTo>
                    <a:pt x="2848185" y="81152"/>
                  </a:lnTo>
                  <a:lnTo>
                    <a:pt x="2826210" y="52689"/>
                  </a:lnTo>
                  <a:lnTo>
                    <a:pt x="2789936" y="24572"/>
                  </a:lnTo>
                  <a:lnTo>
                    <a:pt x="2747205" y="6431"/>
                  </a:lnTo>
                  <a:lnTo>
                    <a:pt x="2699765" y="0"/>
                  </a:lnTo>
                  <a:close/>
                </a:path>
                <a:path w="2879090" h="2879090">
                  <a:moveTo>
                    <a:pt x="2848185" y="81152"/>
                  </a:moveTo>
                  <a:lnTo>
                    <a:pt x="2699765" y="81152"/>
                  </a:lnTo>
                  <a:lnTo>
                    <a:pt x="2737969" y="88923"/>
                  </a:lnTo>
                  <a:lnTo>
                    <a:pt x="2769266" y="110077"/>
                  </a:lnTo>
                  <a:lnTo>
                    <a:pt x="2790420" y="141374"/>
                  </a:lnTo>
                  <a:lnTo>
                    <a:pt x="2798190" y="179577"/>
                  </a:lnTo>
                  <a:lnTo>
                    <a:pt x="2798190" y="2699766"/>
                  </a:lnTo>
                  <a:lnTo>
                    <a:pt x="2790420" y="2737969"/>
                  </a:lnTo>
                  <a:lnTo>
                    <a:pt x="2769266" y="2769266"/>
                  </a:lnTo>
                  <a:lnTo>
                    <a:pt x="2737969" y="2790420"/>
                  </a:lnTo>
                  <a:lnTo>
                    <a:pt x="2699765" y="2798191"/>
                  </a:lnTo>
                  <a:lnTo>
                    <a:pt x="2847865" y="2798191"/>
                  </a:lnTo>
                  <a:lnTo>
                    <a:pt x="2854263" y="2789935"/>
                  </a:lnTo>
                  <a:lnTo>
                    <a:pt x="2872404" y="2747205"/>
                  </a:lnTo>
                  <a:lnTo>
                    <a:pt x="2878835" y="2699766"/>
                  </a:lnTo>
                  <a:lnTo>
                    <a:pt x="2878835" y="179577"/>
                  </a:lnTo>
                  <a:lnTo>
                    <a:pt x="2872406" y="131924"/>
                  </a:lnTo>
                  <a:lnTo>
                    <a:pt x="2854282" y="89050"/>
                  </a:lnTo>
                  <a:lnTo>
                    <a:pt x="2848185" y="81152"/>
                  </a:lnTo>
                  <a:close/>
                </a:path>
              </a:pathLst>
            </a:custGeom>
            <a:solidFill>
              <a:srgbClr val="5A2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010147" y="1089736"/>
            <a:ext cx="626046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spc="-5" dirty="0"/>
              <a:t>FUTURE</a:t>
            </a:r>
            <a:r>
              <a:rPr sz="8000" spc="-110" dirty="0"/>
              <a:t> </a:t>
            </a:r>
            <a:r>
              <a:rPr sz="8000" spc="-15" dirty="0"/>
              <a:t>SCOPE</a:t>
            </a:r>
            <a:endParaRPr sz="8000"/>
          </a:p>
        </p:txBody>
      </p:sp>
      <p:sp>
        <p:nvSpPr>
          <p:cNvPr id="16" name="object 16"/>
          <p:cNvSpPr txBox="1"/>
          <p:nvPr/>
        </p:nvSpPr>
        <p:spPr>
          <a:xfrm>
            <a:off x="1349121" y="6402171"/>
            <a:ext cx="2816860" cy="116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6450" marR="5080" indent="-794385">
              <a:lnSpc>
                <a:spcPct val="117200"/>
              </a:lnSpc>
              <a:spcBef>
                <a:spcPts val="100"/>
              </a:spcBef>
            </a:pPr>
            <a:r>
              <a:rPr sz="3200" b="1" spc="-5" dirty="0">
                <a:latin typeface="Calibri"/>
                <a:cs typeface="Calibri"/>
              </a:rPr>
              <a:t>Adaptive</a:t>
            </a:r>
            <a:r>
              <a:rPr sz="3200" b="1" spc="-9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vehicle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control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74309" y="6393942"/>
            <a:ext cx="3533140" cy="1193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50520">
              <a:lnSpc>
                <a:spcPct val="116100"/>
              </a:lnSpc>
              <a:spcBef>
                <a:spcPts val="95"/>
              </a:spcBef>
            </a:pPr>
            <a:r>
              <a:rPr sz="3300" b="1" spc="-20" dirty="0">
                <a:latin typeface="Calibri"/>
                <a:cs typeface="Calibri"/>
              </a:rPr>
              <a:t>Integration</a:t>
            </a:r>
            <a:r>
              <a:rPr sz="3300" b="1" spc="5" dirty="0">
                <a:latin typeface="Calibri"/>
                <a:cs typeface="Calibri"/>
              </a:rPr>
              <a:t> </a:t>
            </a:r>
            <a:r>
              <a:rPr sz="3300" b="1" spc="-5" dirty="0">
                <a:latin typeface="Calibri"/>
                <a:cs typeface="Calibri"/>
              </a:rPr>
              <a:t>with </a:t>
            </a:r>
            <a:r>
              <a:rPr sz="3300" b="1" dirty="0">
                <a:latin typeface="Calibri"/>
                <a:cs typeface="Calibri"/>
              </a:rPr>
              <a:t> </a:t>
            </a:r>
            <a:r>
              <a:rPr sz="3300" b="1" spc="-5" dirty="0">
                <a:latin typeface="Calibri"/>
                <a:cs typeface="Calibri"/>
              </a:rPr>
              <a:t>autonomous</a:t>
            </a:r>
            <a:r>
              <a:rPr sz="3300" b="1" spc="-55" dirty="0">
                <a:latin typeface="Calibri"/>
                <a:cs typeface="Calibri"/>
              </a:rPr>
              <a:t> </a:t>
            </a:r>
            <a:r>
              <a:rPr sz="3300" b="1" spc="-5" dirty="0">
                <a:latin typeface="Calibri"/>
                <a:cs typeface="Calibri"/>
              </a:rPr>
              <a:t>driving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946893" y="6393942"/>
            <a:ext cx="2976880" cy="1193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02005" marR="5080" indent="-789940">
              <a:lnSpc>
                <a:spcPct val="116100"/>
              </a:lnSpc>
              <a:spcBef>
                <a:spcPts val="95"/>
              </a:spcBef>
            </a:pPr>
            <a:r>
              <a:rPr sz="3300" b="1" spc="-5" dirty="0">
                <a:latin typeface="Calibri"/>
                <a:cs typeface="Calibri"/>
              </a:rPr>
              <a:t>Public</a:t>
            </a:r>
            <a:r>
              <a:rPr sz="3300" b="1" spc="-40" dirty="0">
                <a:latin typeface="Calibri"/>
                <a:cs typeface="Calibri"/>
              </a:rPr>
              <a:t> </a:t>
            </a:r>
            <a:r>
              <a:rPr sz="3300" b="1" spc="-20" dirty="0">
                <a:latin typeface="Calibri"/>
                <a:cs typeface="Calibri"/>
              </a:rPr>
              <a:t>safety</a:t>
            </a:r>
            <a:r>
              <a:rPr sz="3300" b="1" spc="-30" dirty="0">
                <a:latin typeface="Calibri"/>
                <a:cs typeface="Calibri"/>
              </a:rPr>
              <a:t> </a:t>
            </a:r>
            <a:r>
              <a:rPr sz="3300" b="1" dirty="0">
                <a:latin typeface="Calibri"/>
                <a:cs typeface="Calibri"/>
              </a:rPr>
              <a:t>and </a:t>
            </a:r>
            <a:r>
              <a:rPr sz="3300" b="1" spc="-730" dirty="0">
                <a:latin typeface="Calibri"/>
                <a:cs typeface="Calibri"/>
              </a:rPr>
              <a:t> </a:t>
            </a:r>
            <a:r>
              <a:rPr sz="3300" b="1" dirty="0">
                <a:latin typeface="Calibri"/>
                <a:cs typeface="Calibri"/>
              </a:rPr>
              <a:t>security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425040" y="6410960"/>
            <a:ext cx="2581275" cy="1193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72415">
              <a:lnSpc>
                <a:spcPct val="116100"/>
              </a:lnSpc>
              <a:spcBef>
                <a:spcPts val="95"/>
              </a:spcBef>
            </a:pPr>
            <a:r>
              <a:rPr sz="3300" b="1" spc="-5" dirty="0">
                <a:latin typeface="Calibri"/>
                <a:cs typeface="Calibri"/>
              </a:rPr>
              <a:t>Sustainable </a:t>
            </a:r>
            <a:r>
              <a:rPr sz="3300" b="1" dirty="0">
                <a:latin typeface="Calibri"/>
                <a:cs typeface="Calibri"/>
              </a:rPr>
              <a:t> </a:t>
            </a:r>
            <a:r>
              <a:rPr sz="3300" b="1" spc="-5" dirty="0">
                <a:latin typeface="Calibri"/>
                <a:cs typeface="Calibri"/>
              </a:rPr>
              <a:t>ma</a:t>
            </a:r>
            <a:r>
              <a:rPr sz="3300" b="1" spc="5" dirty="0">
                <a:latin typeface="Calibri"/>
                <a:cs typeface="Calibri"/>
              </a:rPr>
              <a:t>n</a:t>
            </a:r>
            <a:r>
              <a:rPr sz="3300" b="1" dirty="0">
                <a:latin typeface="Calibri"/>
                <a:cs typeface="Calibri"/>
              </a:rPr>
              <a:t>u</a:t>
            </a:r>
            <a:r>
              <a:rPr sz="3300" b="1" spc="-45" dirty="0">
                <a:latin typeface="Calibri"/>
                <a:cs typeface="Calibri"/>
              </a:rPr>
              <a:t>f</a:t>
            </a:r>
            <a:r>
              <a:rPr sz="3300" b="1" dirty="0">
                <a:latin typeface="Calibri"/>
                <a:cs typeface="Calibri"/>
              </a:rPr>
              <a:t>acturi</a:t>
            </a:r>
            <a:r>
              <a:rPr sz="3300" b="1" spc="10" dirty="0">
                <a:latin typeface="Calibri"/>
                <a:cs typeface="Calibri"/>
              </a:rPr>
              <a:t>n</a:t>
            </a:r>
            <a:r>
              <a:rPr sz="3300" b="1" dirty="0">
                <a:latin typeface="Calibri"/>
                <a:cs typeface="Calibri"/>
              </a:rPr>
              <a:t>g</a:t>
            </a:r>
            <a:endParaRPr sz="33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3169158" cy="267004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392400" y="0"/>
            <a:ext cx="2895600" cy="265633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1090" y="4243781"/>
            <a:ext cx="592137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10" dirty="0"/>
              <a:t>THANK</a:t>
            </a:r>
            <a:r>
              <a:rPr sz="9600" spc="-90" dirty="0"/>
              <a:t> </a:t>
            </a:r>
            <a:r>
              <a:rPr sz="9600" spc="-110" dirty="0"/>
              <a:t>YOU</a:t>
            </a:r>
            <a:endParaRPr sz="9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383659" cy="48658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02353" y="865708"/>
            <a:ext cx="9463405" cy="1275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00" spc="-20" dirty="0">
                <a:solidFill>
                  <a:srgbClr val="38B6FF"/>
                </a:solidFill>
              </a:rPr>
              <a:t>PROBLEM</a:t>
            </a:r>
            <a:r>
              <a:rPr sz="8200" spc="-50" dirty="0">
                <a:solidFill>
                  <a:srgbClr val="38B6FF"/>
                </a:solidFill>
              </a:rPr>
              <a:t> </a:t>
            </a:r>
            <a:r>
              <a:rPr sz="8200" spc="-150" dirty="0">
                <a:solidFill>
                  <a:srgbClr val="38B6FF"/>
                </a:solidFill>
              </a:rPr>
              <a:t>STATEMENT</a:t>
            </a:r>
            <a:endParaRPr sz="82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26490" marR="5080">
              <a:lnSpc>
                <a:spcPct val="116700"/>
              </a:lnSpc>
              <a:spcBef>
                <a:spcPts val="105"/>
              </a:spcBef>
            </a:pPr>
            <a:r>
              <a:rPr spc="-5" dirty="0"/>
              <a:t>In </a:t>
            </a:r>
            <a:r>
              <a:rPr dirty="0"/>
              <a:t>this</a:t>
            </a:r>
            <a:r>
              <a:rPr spc="-10" dirty="0"/>
              <a:t> advanced</a:t>
            </a:r>
            <a:r>
              <a:rPr spc="5" dirty="0"/>
              <a:t> </a:t>
            </a:r>
            <a:r>
              <a:rPr spc="-15" dirty="0"/>
              <a:t>round,</a:t>
            </a:r>
            <a:r>
              <a:rPr dirty="0"/>
              <a:t> </a:t>
            </a:r>
            <a:r>
              <a:rPr spc="-15" dirty="0"/>
              <a:t>we</a:t>
            </a:r>
            <a:r>
              <a:rPr spc="-10" dirty="0"/>
              <a:t> </a:t>
            </a:r>
            <a:r>
              <a:rPr spc="-15" dirty="0"/>
              <a:t>call</a:t>
            </a:r>
            <a:r>
              <a:rPr spc="20" dirty="0"/>
              <a:t> </a:t>
            </a:r>
            <a:r>
              <a:rPr dirty="0"/>
              <a:t>upon</a:t>
            </a:r>
            <a:r>
              <a:rPr spc="5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30" dirty="0"/>
              <a:t>first</a:t>
            </a:r>
            <a:r>
              <a:rPr spc="15" dirty="0"/>
              <a:t> </a:t>
            </a:r>
            <a:r>
              <a:rPr spc="-20" dirty="0"/>
              <a:t>round</a:t>
            </a:r>
            <a:r>
              <a:rPr dirty="0"/>
              <a:t> </a:t>
            </a:r>
            <a:r>
              <a:rPr spc="-10" dirty="0"/>
              <a:t>winners</a:t>
            </a:r>
            <a:r>
              <a:rPr spc="5" dirty="0"/>
              <a:t> </a:t>
            </a:r>
            <a:r>
              <a:rPr dirty="0"/>
              <a:t>and</a:t>
            </a:r>
            <a:r>
              <a:rPr spc="5" dirty="0"/>
              <a:t> </a:t>
            </a:r>
            <a:r>
              <a:rPr spc="-5" dirty="0"/>
              <a:t>other</a:t>
            </a:r>
            <a:r>
              <a:rPr dirty="0"/>
              <a:t> </a:t>
            </a:r>
            <a:r>
              <a:rPr spc="-15" dirty="0"/>
              <a:t>top </a:t>
            </a:r>
            <a:r>
              <a:rPr spc="-10" dirty="0"/>
              <a:t> </a:t>
            </a:r>
            <a:r>
              <a:rPr spc="-5" dirty="0"/>
              <a:t>participants</a:t>
            </a:r>
            <a:r>
              <a:rPr spc="15" dirty="0"/>
              <a:t> </a:t>
            </a:r>
            <a:r>
              <a:rPr spc="-20" dirty="0"/>
              <a:t>to</a:t>
            </a:r>
            <a:r>
              <a:rPr spc="5" dirty="0"/>
              <a:t> </a:t>
            </a:r>
            <a:r>
              <a:rPr spc="-15" dirty="0"/>
              <a:t>develop</a:t>
            </a:r>
            <a:r>
              <a:rPr spc="10" dirty="0"/>
              <a:t> </a:t>
            </a:r>
            <a:r>
              <a:rPr dirty="0"/>
              <a:t>an</a:t>
            </a:r>
            <a:r>
              <a:rPr spc="10" dirty="0"/>
              <a:t> </a:t>
            </a:r>
            <a:r>
              <a:rPr spc="-20" dirty="0"/>
              <a:t>even</a:t>
            </a:r>
            <a:r>
              <a:rPr spc="-5" dirty="0"/>
              <a:t> </a:t>
            </a:r>
            <a:r>
              <a:rPr spc="-15" dirty="0"/>
              <a:t>more</a:t>
            </a:r>
            <a:r>
              <a:rPr spc="5" dirty="0"/>
              <a:t> </a:t>
            </a:r>
            <a:r>
              <a:rPr spc="-10" dirty="0"/>
              <a:t>advanced</a:t>
            </a:r>
            <a:r>
              <a:rPr spc="10" dirty="0"/>
              <a:t> </a:t>
            </a:r>
            <a:r>
              <a:rPr spc="-10" dirty="0"/>
              <a:t>technology</a:t>
            </a:r>
            <a:r>
              <a:rPr spc="5" dirty="0"/>
              <a:t> </a:t>
            </a:r>
            <a:r>
              <a:rPr spc="-15" dirty="0"/>
              <a:t>that</a:t>
            </a:r>
            <a:r>
              <a:rPr spc="5" dirty="0"/>
              <a:t> </a:t>
            </a:r>
            <a:r>
              <a:rPr spc="-15" dirty="0"/>
              <a:t>can</a:t>
            </a:r>
            <a:r>
              <a:rPr spc="10" dirty="0"/>
              <a:t> </a:t>
            </a:r>
            <a:r>
              <a:rPr spc="-5" dirty="0"/>
              <a:t>swiftly </a:t>
            </a:r>
            <a:r>
              <a:rPr spc="-775" dirty="0"/>
              <a:t> </a:t>
            </a:r>
            <a:r>
              <a:rPr dirty="0"/>
              <a:t>and </a:t>
            </a:r>
            <a:r>
              <a:rPr spc="-10" dirty="0"/>
              <a:t>precisely</a:t>
            </a:r>
            <a:r>
              <a:rPr spc="5" dirty="0"/>
              <a:t> </a:t>
            </a:r>
            <a:r>
              <a:rPr spc="-10" dirty="0"/>
              <a:t>detect</a:t>
            </a:r>
            <a:r>
              <a:rPr spc="-20" dirty="0"/>
              <a:t> </a:t>
            </a:r>
            <a:r>
              <a:rPr spc="-10" dirty="0"/>
              <a:t>driver</a:t>
            </a:r>
            <a:r>
              <a:rPr spc="5" dirty="0"/>
              <a:t> </a:t>
            </a:r>
            <a:r>
              <a:rPr spc="-15" dirty="0"/>
              <a:t>drowsiness</a:t>
            </a:r>
            <a:r>
              <a:rPr spc="-10" dirty="0"/>
              <a:t> </a:t>
            </a:r>
            <a:r>
              <a:rPr dirty="0"/>
              <a:t>or unease.</a:t>
            </a:r>
            <a:r>
              <a:rPr spc="-5" dirty="0"/>
              <a:t> The</a:t>
            </a:r>
            <a:r>
              <a:rPr spc="-15" dirty="0"/>
              <a:t> </a:t>
            </a:r>
            <a:r>
              <a:rPr spc="-5" dirty="0"/>
              <a:t>aim</a:t>
            </a:r>
            <a:r>
              <a:rPr spc="5" dirty="0"/>
              <a:t> </a:t>
            </a:r>
            <a:r>
              <a:rPr spc="-10" dirty="0"/>
              <a:t>remains</a:t>
            </a:r>
            <a:r>
              <a:rPr dirty="0"/>
              <a:t> the </a:t>
            </a:r>
            <a:r>
              <a:rPr spc="5" dirty="0"/>
              <a:t> </a:t>
            </a:r>
            <a:r>
              <a:rPr spc="-15" dirty="0"/>
              <a:t>creation</a:t>
            </a:r>
            <a:r>
              <a:rPr dirty="0"/>
              <a:t> </a:t>
            </a:r>
            <a:r>
              <a:rPr spc="-5" dirty="0"/>
              <a:t>of </a:t>
            </a:r>
            <a:r>
              <a:rPr dirty="0"/>
              <a:t>a </a:t>
            </a:r>
            <a:r>
              <a:rPr spc="-40" dirty="0"/>
              <a:t>system</a:t>
            </a:r>
            <a:r>
              <a:rPr spc="-5" dirty="0"/>
              <a:t> </a:t>
            </a:r>
            <a:r>
              <a:rPr spc="-10" dirty="0"/>
              <a:t>that</a:t>
            </a:r>
            <a:r>
              <a:rPr dirty="0"/>
              <a:t> </a:t>
            </a:r>
            <a:r>
              <a:rPr spc="-15" dirty="0"/>
              <a:t>can</a:t>
            </a:r>
            <a:r>
              <a:rPr dirty="0"/>
              <a:t> be</a:t>
            </a:r>
            <a:r>
              <a:rPr spc="-15" dirty="0"/>
              <a:t> </a:t>
            </a:r>
            <a:r>
              <a:rPr spc="-25" dirty="0"/>
              <a:t>integrated</a:t>
            </a:r>
            <a:r>
              <a:rPr spc="10" dirty="0"/>
              <a:t> </a:t>
            </a:r>
            <a:r>
              <a:rPr spc="-20" dirty="0"/>
              <a:t>into</a:t>
            </a:r>
            <a:r>
              <a:rPr spc="-5" dirty="0"/>
              <a:t> </a:t>
            </a:r>
            <a:r>
              <a:rPr spc="-10" dirty="0"/>
              <a:t>vehicles</a:t>
            </a:r>
            <a:r>
              <a:rPr spc="-5" dirty="0"/>
              <a:t> </a:t>
            </a:r>
            <a:r>
              <a:rPr spc="-30" dirty="0"/>
              <a:t>for</a:t>
            </a:r>
            <a:r>
              <a:rPr spc="-5" dirty="0"/>
              <a:t> </a:t>
            </a:r>
            <a:r>
              <a:rPr dirty="0"/>
              <a:t>a </a:t>
            </a:r>
            <a:r>
              <a:rPr spc="-15" dirty="0"/>
              <a:t>substantial </a:t>
            </a:r>
            <a:r>
              <a:rPr spc="-10" dirty="0"/>
              <a:t> enhancement</a:t>
            </a:r>
            <a:r>
              <a:rPr spc="-5" dirty="0"/>
              <a:t> </a:t>
            </a:r>
            <a:r>
              <a:rPr dirty="0"/>
              <a:t>in </a:t>
            </a:r>
            <a:r>
              <a:rPr spc="-20" dirty="0"/>
              <a:t>road</a:t>
            </a:r>
            <a:r>
              <a:rPr spc="-5" dirty="0"/>
              <a:t> </a:t>
            </a:r>
            <a:r>
              <a:rPr spc="-55" dirty="0"/>
              <a:t>safety.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18082" y="0"/>
            <a:ext cx="4169917" cy="3705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8634983"/>
            <a:ext cx="2622803" cy="16520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622803" cy="23789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74870" y="751408"/>
            <a:ext cx="9723755" cy="1324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500" spc="-15" dirty="0">
                <a:solidFill>
                  <a:srgbClr val="38B6FF"/>
                </a:solidFill>
              </a:rPr>
              <a:t>SOLUTION</a:t>
            </a:r>
            <a:r>
              <a:rPr sz="8500" spc="-25" dirty="0">
                <a:solidFill>
                  <a:srgbClr val="38B6FF"/>
                </a:solidFill>
              </a:rPr>
              <a:t> APPROACH</a:t>
            </a:r>
            <a:endParaRPr sz="8500"/>
          </a:p>
        </p:txBody>
      </p:sp>
      <p:sp>
        <p:nvSpPr>
          <p:cNvPr id="4" name="object 4"/>
          <p:cNvSpPr/>
          <p:nvPr/>
        </p:nvSpPr>
        <p:spPr>
          <a:xfrm>
            <a:off x="900823" y="3396488"/>
            <a:ext cx="99060" cy="21590"/>
          </a:xfrm>
          <a:custGeom>
            <a:avLst/>
            <a:gdLst/>
            <a:ahLst/>
            <a:cxnLst/>
            <a:rect l="l" t="t" r="r" b="b"/>
            <a:pathLst>
              <a:path w="99059" h="21589">
                <a:moveTo>
                  <a:pt x="99059" y="0"/>
                </a:moveTo>
                <a:lnTo>
                  <a:pt x="0" y="0"/>
                </a:lnTo>
                <a:lnTo>
                  <a:pt x="0" y="21335"/>
                </a:lnTo>
                <a:lnTo>
                  <a:pt x="99059" y="21335"/>
                </a:lnTo>
                <a:lnTo>
                  <a:pt x="990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10447" y="5681853"/>
            <a:ext cx="100965" cy="21590"/>
          </a:xfrm>
          <a:custGeom>
            <a:avLst/>
            <a:gdLst/>
            <a:ahLst/>
            <a:cxnLst/>
            <a:rect l="l" t="t" r="r" b="b"/>
            <a:pathLst>
              <a:path w="100965" h="21589">
                <a:moveTo>
                  <a:pt x="100583" y="0"/>
                </a:moveTo>
                <a:lnTo>
                  <a:pt x="0" y="0"/>
                </a:lnTo>
                <a:lnTo>
                  <a:pt x="0" y="21336"/>
                </a:lnTo>
                <a:lnTo>
                  <a:pt x="100583" y="21336"/>
                </a:lnTo>
                <a:lnTo>
                  <a:pt x="1005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7347" y="2806089"/>
            <a:ext cx="16252190" cy="5815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325" marR="521334" algn="just">
              <a:lnSpc>
                <a:spcPct val="117600"/>
              </a:lnSpc>
              <a:spcBef>
                <a:spcPts val="100"/>
              </a:spcBef>
              <a:buAutoNum type="arabicPeriod"/>
              <a:tabLst>
                <a:tab pos="483234" algn="l"/>
              </a:tabLst>
            </a:pPr>
            <a:r>
              <a:rPr sz="3400" u="heavy" spc="-15" dirty="0">
                <a:solidFill>
                  <a:srgbClr val="DE41E6"/>
                </a:solidFill>
                <a:uFill>
                  <a:solidFill>
                    <a:srgbClr val="DE41E6"/>
                  </a:solidFill>
                </a:uFill>
                <a:latin typeface="Calibri Light"/>
                <a:cs typeface="Calibri Light"/>
              </a:rPr>
              <a:t>Real-time </a:t>
            </a:r>
            <a:r>
              <a:rPr sz="3400" u="heavy" spc="-10" dirty="0">
                <a:solidFill>
                  <a:srgbClr val="DE41E6"/>
                </a:solidFill>
                <a:uFill>
                  <a:solidFill>
                    <a:srgbClr val="DE41E6"/>
                  </a:solidFill>
                </a:uFill>
                <a:latin typeface="Calibri Light"/>
                <a:cs typeface="Calibri Light"/>
              </a:rPr>
              <a:t>Monitoring </a:t>
            </a:r>
            <a:r>
              <a:rPr sz="3400" u="heavy" spc="-5" dirty="0">
                <a:solidFill>
                  <a:srgbClr val="DE41E6"/>
                </a:solidFill>
                <a:uFill>
                  <a:solidFill>
                    <a:srgbClr val="DE41E6"/>
                  </a:solidFill>
                </a:uFill>
                <a:latin typeface="Calibri Light"/>
                <a:cs typeface="Calibri Light"/>
              </a:rPr>
              <a:t>and </a:t>
            </a:r>
            <a:r>
              <a:rPr sz="3400" u="heavy" spc="-10" dirty="0">
                <a:solidFill>
                  <a:srgbClr val="DE41E6"/>
                </a:solidFill>
                <a:uFill>
                  <a:solidFill>
                    <a:srgbClr val="DE41E6"/>
                  </a:solidFill>
                </a:uFill>
                <a:latin typeface="Calibri Light"/>
                <a:cs typeface="Calibri Light"/>
              </a:rPr>
              <a:t>Alert </a:t>
            </a:r>
            <a:r>
              <a:rPr sz="3400" u="heavy" spc="-25" dirty="0">
                <a:solidFill>
                  <a:srgbClr val="DE41E6"/>
                </a:solidFill>
                <a:uFill>
                  <a:solidFill>
                    <a:srgbClr val="DE41E6"/>
                  </a:solidFill>
                </a:uFill>
                <a:latin typeface="Calibri Light"/>
                <a:cs typeface="Calibri Light"/>
              </a:rPr>
              <a:t>System</a:t>
            </a:r>
            <a:r>
              <a:rPr sz="3400" spc="-25" dirty="0">
                <a:solidFill>
                  <a:srgbClr val="DE41E6"/>
                </a:solidFill>
                <a:latin typeface="Calibri Light"/>
                <a:cs typeface="Calibri Light"/>
              </a:rPr>
              <a:t>:</a:t>
            </a:r>
            <a:r>
              <a:rPr sz="3400" spc="-20" dirty="0">
                <a:solidFill>
                  <a:srgbClr val="DE41E6"/>
                </a:solidFill>
                <a:latin typeface="Calibri Light"/>
                <a:cs typeface="Calibri Light"/>
              </a:rPr>
              <a:t> </a:t>
            </a:r>
            <a:r>
              <a:rPr sz="3400" spc="-20" dirty="0">
                <a:solidFill>
                  <a:srgbClr val="FFFFFF"/>
                </a:solidFill>
                <a:latin typeface="Calibri Light"/>
                <a:cs typeface="Calibri Light"/>
              </a:rPr>
              <a:t>Integrating </a:t>
            </a:r>
            <a:r>
              <a:rPr sz="3400" spc="-5" dirty="0">
                <a:solidFill>
                  <a:srgbClr val="FFFFFF"/>
                </a:solidFill>
                <a:latin typeface="Calibri Light"/>
                <a:cs typeface="Calibri Light"/>
              </a:rPr>
              <a:t>the algorithm </a:t>
            </a:r>
            <a:r>
              <a:rPr sz="3400" spc="-25" dirty="0">
                <a:solidFill>
                  <a:srgbClr val="FFFFFF"/>
                </a:solidFill>
                <a:latin typeface="Calibri Light"/>
                <a:cs typeface="Calibri Light"/>
              </a:rPr>
              <a:t>into </a:t>
            </a:r>
            <a:r>
              <a:rPr sz="3400" spc="-5" dirty="0">
                <a:solidFill>
                  <a:srgbClr val="FFFFFF"/>
                </a:solidFill>
                <a:latin typeface="Calibri Light"/>
                <a:cs typeface="Calibri Light"/>
              </a:rPr>
              <a:t>the </a:t>
            </a:r>
            <a:r>
              <a:rPr sz="3400" spc="-15" dirty="0">
                <a:solidFill>
                  <a:srgbClr val="FFFFFF"/>
                </a:solidFill>
                <a:latin typeface="Calibri Light"/>
                <a:cs typeface="Calibri Light"/>
              </a:rPr>
              <a:t>in-car </a:t>
            </a:r>
            <a:r>
              <a:rPr sz="3400" spc="-25" dirty="0">
                <a:solidFill>
                  <a:srgbClr val="FFFFFF"/>
                </a:solidFill>
                <a:latin typeface="Calibri Light"/>
                <a:cs typeface="Calibri Light"/>
              </a:rPr>
              <a:t>camera </a:t>
            </a:r>
            <a:r>
              <a:rPr sz="3400" spc="-7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spc="-40" dirty="0">
                <a:solidFill>
                  <a:srgbClr val="FFFFFF"/>
                </a:solidFill>
                <a:latin typeface="Calibri Light"/>
                <a:cs typeface="Calibri Light"/>
              </a:rPr>
              <a:t>system </a:t>
            </a:r>
            <a:r>
              <a:rPr sz="3400" spc="-25" dirty="0">
                <a:solidFill>
                  <a:srgbClr val="FFFFFF"/>
                </a:solidFill>
                <a:latin typeface="Calibri Light"/>
                <a:cs typeface="Calibri Light"/>
              </a:rPr>
              <a:t>to </a:t>
            </a:r>
            <a:r>
              <a:rPr sz="3400" spc="-10" dirty="0">
                <a:solidFill>
                  <a:srgbClr val="FFFFFF"/>
                </a:solidFill>
                <a:latin typeface="Calibri Light"/>
                <a:cs typeface="Calibri Light"/>
              </a:rPr>
              <a:t>enable real-time monitoring </a:t>
            </a:r>
            <a:r>
              <a:rPr sz="3400" spc="-5" dirty="0">
                <a:solidFill>
                  <a:srgbClr val="FFFFFF"/>
                </a:solidFill>
                <a:latin typeface="Calibri Light"/>
                <a:cs typeface="Calibri Light"/>
              </a:rPr>
              <a:t>of the </a:t>
            </a:r>
            <a:r>
              <a:rPr sz="3400" spc="-10" dirty="0">
                <a:solidFill>
                  <a:srgbClr val="FFFFFF"/>
                </a:solidFill>
                <a:latin typeface="Calibri Light"/>
                <a:cs typeface="Calibri Light"/>
              </a:rPr>
              <a:t>driver's </a:t>
            </a:r>
            <a:r>
              <a:rPr sz="3400" spc="-20" dirty="0">
                <a:solidFill>
                  <a:srgbClr val="FFFFFF"/>
                </a:solidFill>
                <a:latin typeface="Calibri Light"/>
                <a:cs typeface="Calibri Light"/>
              </a:rPr>
              <a:t>facial expressions </a:t>
            </a:r>
            <a:r>
              <a:rPr sz="3400" spc="-5" dirty="0">
                <a:solidFill>
                  <a:srgbClr val="FFFFFF"/>
                </a:solidFill>
                <a:latin typeface="Calibri Light"/>
                <a:cs typeface="Calibri Light"/>
              </a:rPr>
              <a:t>and </a:t>
            </a:r>
            <a:r>
              <a:rPr sz="3400" spc="-20" dirty="0">
                <a:solidFill>
                  <a:srgbClr val="FFFFFF"/>
                </a:solidFill>
                <a:latin typeface="Calibri Light"/>
                <a:cs typeface="Calibri Light"/>
              </a:rPr>
              <a:t>eye </a:t>
            </a:r>
            <a:r>
              <a:rPr sz="3400" spc="-15" dirty="0">
                <a:solidFill>
                  <a:srgbClr val="FFFFFF"/>
                </a:solidFill>
                <a:latin typeface="Calibri Light"/>
                <a:cs typeface="Calibri Light"/>
              </a:rPr>
              <a:t>movement </a:t>
            </a:r>
            <a:r>
              <a:rPr sz="3400" spc="-7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spc="-30" dirty="0">
                <a:solidFill>
                  <a:srgbClr val="FFFFFF"/>
                </a:solidFill>
                <a:latin typeface="Calibri Light"/>
                <a:cs typeface="Calibri Light"/>
              </a:rPr>
              <a:t>System.</a:t>
            </a:r>
            <a:endParaRPr sz="34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buAutoNum type="arabicPeriod"/>
            </a:pPr>
            <a:endParaRPr sz="2950">
              <a:latin typeface="Calibri Light"/>
              <a:cs typeface="Calibri Light"/>
            </a:endParaRPr>
          </a:p>
          <a:p>
            <a:pPr marL="12700" marR="678815">
              <a:lnSpc>
                <a:spcPct val="117600"/>
              </a:lnSpc>
              <a:buSzPct val="97058"/>
              <a:buAutoNum type="arabicPeriod"/>
              <a:tabLst>
                <a:tab pos="337185" algn="l"/>
                <a:tab pos="8089900" algn="l"/>
              </a:tabLst>
            </a:pPr>
            <a:r>
              <a:rPr sz="3400" u="heavy" spc="5" dirty="0">
                <a:solidFill>
                  <a:srgbClr val="DE41E6"/>
                </a:solidFill>
                <a:uFill>
                  <a:solidFill>
                    <a:srgbClr val="DE41E6"/>
                  </a:solidFill>
                </a:uFill>
                <a:latin typeface="Calibri Light"/>
                <a:cs typeface="Calibri Light"/>
              </a:rPr>
              <a:t> </a:t>
            </a:r>
            <a:r>
              <a:rPr sz="3400" u="heavy" spc="-45" dirty="0">
                <a:solidFill>
                  <a:srgbClr val="DE41E6"/>
                </a:solidFill>
                <a:uFill>
                  <a:solidFill>
                    <a:srgbClr val="DE41E6"/>
                  </a:solidFill>
                </a:uFill>
                <a:latin typeface="Calibri Light"/>
                <a:cs typeface="Calibri Light"/>
              </a:rPr>
              <a:t>Eye</a:t>
            </a:r>
            <a:r>
              <a:rPr sz="3400" u="heavy" spc="15" dirty="0">
                <a:solidFill>
                  <a:srgbClr val="DE41E6"/>
                </a:solidFill>
                <a:uFill>
                  <a:solidFill>
                    <a:srgbClr val="DE41E6"/>
                  </a:solidFill>
                </a:uFill>
                <a:latin typeface="Calibri Light"/>
                <a:cs typeface="Calibri Light"/>
              </a:rPr>
              <a:t> </a:t>
            </a:r>
            <a:r>
              <a:rPr sz="3400" u="heavy" spc="-45" dirty="0">
                <a:solidFill>
                  <a:srgbClr val="DE41E6"/>
                </a:solidFill>
                <a:uFill>
                  <a:solidFill>
                    <a:srgbClr val="DE41E6"/>
                  </a:solidFill>
                </a:uFill>
                <a:latin typeface="Calibri Light"/>
                <a:cs typeface="Calibri Light"/>
              </a:rPr>
              <a:t>Tracking</a:t>
            </a:r>
            <a:r>
              <a:rPr sz="3400" u="heavy" spc="20" dirty="0">
                <a:solidFill>
                  <a:srgbClr val="DE41E6"/>
                </a:solidFill>
                <a:uFill>
                  <a:solidFill>
                    <a:srgbClr val="DE41E6"/>
                  </a:solidFill>
                </a:uFill>
                <a:latin typeface="Calibri Light"/>
                <a:cs typeface="Calibri Light"/>
              </a:rPr>
              <a:t> </a:t>
            </a:r>
            <a:r>
              <a:rPr sz="3400" u="heavy" spc="-5" dirty="0">
                <a:solidFill>
                  <a:srgbClr val="DE41E6"/>
                </a:solidFill>
                <a:uFill>
                  <a:solidFill>
                    <a:srgbClr val="DE41E6"/>
                  </a:solidFill>
                </a:uFill>
                <a:latin typeface="Calibri Light"/>
                <a:cs typeface="Calibri Light"/>
              </a:rPr>
              <a:t>and</a:t>
            </a:r>
            <a:r>
              <a:rPr sz="3400" u="heavy" spc="20" dirty="0">
                <a:solidFill>
                  <a:srgbClr val="DE41E6"/>
                </a:solidFill>
                <a:uFill>
                  <a:solidFill>
                    <a:srgbClr val="DE41E6"/>
                  </a:solidFill>
                </a:uFill>
                <a:latin typeface="Calibri Light"/>
                <a:cs typeface="Calibri Light"/>
              </a:rPr>
              <a:t> </a:t>
            </a:r>
            <a:r>
              <a:rPr sz="3400" u="heavy" spc="-25" dirty="0">
                <a:solidFill>
                  <a:srgbClr val="DE41E6"/>
                </a:solidFill>
                <a:uFill>
                  <a:solidFill>
                    <a:srgbClr val="DE41E6"/>
                  </a:solidFill>
                </a:uFill>
                <a:latin typeface="Calibri Light"/>
                <a:cs typeface="Calibri Light"/>
              </a:rPr>
              <a:t>Facial</a:t>
            </a:r>
            <a:r>
              <a:rPr sz="3400" u="heavy" spc="30" dirty="0">
                <a:solidFill>
                  <a:srgbClr val="DE41E6"/>
                </a:solidFill>
                <a:uFill>
                  <a:solidFill>
                    <a:srgbClr val="DE41E6"/>
                  </a:solidFill>
                </a:uFill>
                <a:latin typeface="Calibri Light"/>
                <a:cs typeface="Calibri Light"/>
              </a:rPr>
              <a:t> </a:t>
            </a:r>
            <a:r>
              <a:rPr sz="3400" u="heavy" spc="-15" dirty="0">
                <a:solidFill>
                  <a:srgbClr val="DE41E6"/>
                </a:solidFill>
                <a:uFill>
                  <a:solidFill>
                    <a:srgbClr val="DE41E6"/>
                  </a:solidFill>
                </a:uFill>
                <a:latin typeface="Calibri Light"/>
                <a:cs typeface="Calibri Light"/>
              </a:rPr>
              <a:t>Expression</a:t>
            </a:r>
            <a:r>
              <a:rPr sz="3400" u="heavy" spc="25" dirty="0">
                <a:solidFill>
                  <a:srgbClr val="DE41E6"/>
                </a:solidFill>
                <a:uFill>
                  <a:solidFill>
                    <a:srgbClr val="DE41E6"/>
                  </a:solidFill>
                </a:uFill>
                <a:latin typeface="Calibri Light"/>
                <a:cs typeface="Calibri Light"/>
              </a:rPr>
              <a:t> </a:t>
            </a:r>
            <a:r>
              <a:rPr sz="3400" u="heavy" spc="-15" dirty="0">
                <a:solidFill>
                  <a:srgbClr val="DE41E6"/>
                </a:solidFill>
                <a:uFill>
                  <a:solidFill>
                    <a:srgbClr val="DE41E6"/>
                  </a:solidFill>
                </a:uFill>
                <a:latin typeface="Calibri Light"/>
                <a:cs typeface="Calibri Light"/>
              </a:rPr>
              <a:t>Analysis:</a:t>
            </a:r>
            <a:r>
              <a:rPr sz="3400" spc="-15" dirty="0">
                <a:solidFill>
                  <a:srgbClr val="DE41E6"/>
                </a:solidFill>
                <a:latin typeface="Calibri Light"/>
                <a:cs typeface="Calibri Light"/>
              </a:rPr>
              <a:t>	</a:t>
            </a:r>
            <a:r>
              <a:rPr sz="3400" spc="-30" dirty="0">
                <a:solidFill>
                  <a:srgbClr val="FFFFFF"/>
                </a:solidFill>
                <a:latin typeface="Calibri Light"/>
                <a:cs typeface="Calibri Light"/>
              </a:rPr>
              <a:t>Analyze</a:t>
            </a:r>
            <a:r>
              <a:rPr sz="340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spc="-30" dirty="0">
                <a:solidFill>
                  <a:srgbClr val="FFFFFF"/>
                </a:solidFill>
                <a:latin typeface="Calibri Light"/>
                <a:cs typeface="Calibri Light"/>
              </a:rPr>
              <a:t>features</a:t>
            </a:r>
            <a:r>
              <a:rPr sz="3400" spc="-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spc="-5" dirty="0">
                <a:solidFill>
                  <a:srgbClr val="FFFFFF"/>
                </a:solidFill>
                <a:latin typeface="Calibri Light"/>
                <a:cs typeface="Calibri Light"/>
              </a:rPr>
              <a:t>such</a:t>
            </a:r>
            <a:r>
              <a:rPr sz="340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spc="-5" dirty="0">
                <a:solidFill>
                  <a:srgbClr val="FFFFFF"/>
                </a:solidFill>
                <a:latin typeface="Calibri Light"/>
                <a:cs typeface="Calibri Light"/>
              </a:rPr>
              <a:t>as</a:t>
            </a:r>
            <a:r>
              <a:rPr sz="340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spc="-15" dirty="0">
                <a:solidFill>
                  <a:srgbClr val="FFFFFF"/>
                </a:solidFill>
                <a:latin typeface="Calibri Light"/>
                <a:cs typeface="Calibri Light"/>
              </a:rPr>
              <a:t>drooping</a:t>
            </a:r>
            <a:r>
              <a:rPr sz="3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spc="-15" dirty="0">
                <a:solidFill>
                  <a:srgbClr val="FFFFFF"/>
                </a:solidFill>
                <a:latin typeface="Calibri Light"/>
                <a:cs typeface="Calibri Light"/>
              </a:rPr>
              <a:t>eyelids, </a:t>
            </a:r>
            <a:r>
              <a:rPr sz="3400" spc="-10" dirty="0">
                <a:solidFill>
                  <a:srgbClr val="FFFFFF"/>
                </a:solidFill>
                <a:latin typeface="Calibri Light"/>
                <a:cs typeface="Calibri Light"/>
              </a:rPr>
              <a:t> changes</a:t>
            </a:r>
            <a:r>
              <a:rPr sz="3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spc="-5" dirty="0">
                <a:solidFill>
                  <a:srgbClr val="FFFFFF"/>
                </a:solidFill>
                <a:latin typeface="Calibri Light"/>
                <a:cs typeface="Calibri Light"/>
              </a:rPr>
              <a:t>in</a:t>
            </a:r>
            <a:r>
              <a:rPr sz="3400" spc="-10" dirty="0">
                <a:solidFill>
                  <a:srgbClr val="FFFFFF"/>
                </a:solidFill>
                <a:latin typeface="Calibri Light"/>
                <a:cs typeface="Calibri Light"/>
              </a:rPr>
              <a:t> lip</a:t>
            </a:r>
            <a:r>
              <a:rPr sz="340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spc="-15" dirty="0">
                <a:solidFill>
                  <a:srgbClr val="FFFFFF"/>
                </a:solidFill>
                <a:latin typeface="Calibri Light"/>
                <a:cs typeface="Calibri Light"/>
              </a:rPr>
              <a:t>curvature,</a:t>
            </a:r>
            <a:r>
              <a:rPr sz="3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spc="-5" dirty="0">
                <a:solidFill>
                  <a:srgbClr val="FFFFFF"/>
                </a:solidFill>
                <a:latin typeface="Calibri Light"/>
                <a:cs typeface="Calibri Light"/>
              </a:rPr>
              <a:t>and</a:t>
            </a:r>
            <a:r>
              <a:rPr sz="34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spc="-20" dirty="0">
                <a:solidFill>
                  <a:srgbClr val="FFFFFF"/>
                </a:solidFill>
                <a:latin typeface="Calibri Light"/>
                <a:cs typeface="Calibri Light"/>
              </a:rPr>
              <a:t>overall</a:t>
            </a:r>
            <a:r>
              <a:rPr sz="3400" spc="-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spc="-20" dirty="0">
                <a:solidFill>
                  <a:srgbClr val="FFFFFF"/>
                </a:solidFill>
                <a:latin typeface="Calibri Light"/>
                <a:cs typeface="Calibri Light"/>
              </a:rPr>
              <a:t>facial</a:t>
            </a:r>
            <a:r>
              <a:rPr sz="340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Calibri Light"/>
                <a:cs typeface="Calibri Light"/>
              </a:rPr>
              <a:t>muscle</a:t>
            </a:r>
            <a:r>
              <a:rPr sz="34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spc="-15" dirty="0">
                <a:solidFill>
                  <a:srgbClr val="FFFFFF"/>
                </a:solidFill>
                <a:latin typeface="Calibri Light"/>
                <a:cs typeface="Calibri Light"/>
              </a:rPr>
              <a:t>movements</a:t>
            </a:r>
            <a:r>
              <a:rPr sz="3400" spc="-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spc="-15" dirty="0">
                <a:solidFill>
                  <a:srgbClr val="FFFFFF"/>
                </a:solidFill>
                <a:latin typeface="Calibri Light"/>
                <a:cs typeface="Calibri Light"/>
              </a:rPr>
              <a:t>associated</a:t>
            </a:r>
            <a:r>
              <a:rPr sz="3400" spc="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spc="-5" dirty="0">
                <a:solidFill>
                  <a:srgbClr val="FFFFFF"/>
                </a:solidFill>
                <a:latin typeface="Calibri Light"/>
                <a:cs typeface="Calibri Light"/>
              </a:rPr>
              <a:t>with</a:t>
            </a:r>
            <a:r>
              <a:rPr sz="3400" spc="-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spc="-20" dirty="0">
                <a:solidFill>
                  <a:srgbClr val="FFFFFF"/>
                </a:solidFill>
                <a:latin typeface="Calibri Light"/>
                <a:cs typeface="Calibri Light"/>
              </a:rPr>
              <a:t>drowsiness.</a:t>
            </a:r>
            <a:endParaRPr sz="34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buAutoNum type="arabicPeriod"/>
            </a:pPr>
            <a:endParaRPr sz="34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AutoNum type="arabicPeriod"/>
            </a:pPr>
            <a:endParaRPr sz="3450">
              <a:latin typeface="Calibri Light"/>
              <a:cs typeface="Calibri Light"/>
            </a:endParaRPr>
          </a:p>
          <a:p>
            <a:pPr marL="12700" marR="5080">
              <a:lnSpc>
                <a:spcPct val="117600"/>
              </a:lnSpc>
              <a:buAutoNum type="arabicPeriod"/>
              <a:tabLst>
                <a:tab pos="434975" algn="l"/>
              </a:tabLst>
            </a:pPr>
            <a:r>
              <a:rPr sz="3400" u="heavy" spc="-15" dirty="0">
                <a:solidFill>
                  <a:srgbClr val="DE41E6"/>
                </a:solidFill>
                <a:uFill>
                  <a:solidFill>
                    <a:srgbClr val="DE41E6"/>
                  </a:solidFill>
                </a:uFill>
                <a:latin typeface="Calibri Light"/>
                <a:cs typeface="Calibri Light"/>
              </a:rPr>
              <a:t>Real-time</a:t>
            </a:r>
            <a:r>
              <a:rPr sz="3400" u="heavy" spc="5" dirty="0">
                <a:solidFill>
                  <a:srgbClr val="DE41E6"/>
                </a:solidFill>
                <a:uFill>
                  <a:solidFill>
                    <a:srgbClr val="DE41E6"/>
                  </a:solidFill>
                </a:uFill>
                <a:latin typeface="Calibri Light"/>
                <a:cs typeface="Calibri Light"/>
              </a:rPr>
              <a:t> </a:t>
            </a:r>
            <a:r>
              <a:rPr sz="3400" u="heavy" spc="-10" dirty="0">
                <a:solidFill>
                  <a:srgbClr val="DE41E6"/>
                </a:solidFill>
                <a:uFill>
                  <a:solidFill>
                    <a:srgbClr val="DE41E6"/>
                  </a:solidFill>
                </a:uFill>
                <a:latin typeface="Calibri Light"/>
                <a:cs typeface="Calibri Light"/>
              </a:rPr>
              <a:t>Driver</a:t>
            </a:r>
            <a:r>
              <a:rPr sz="3400" u="heavy" spc="5" dirty="0">
                <a:solidFill>
                  <a:srgbClr val="DE41E6"/>
                </a:solidFill>
                <a:uFill>
                  <a:solidFill>
                    <a:srgbClr val="DE41E6"/>
                  </a:solidFill>
                </a:uFill>
                <a:latin typeface="Calibri Light"/>
                <a:cs typeface="Calibri Light"/>
              </a:rPr>
              <a:t> </a:t>
            </a:r>
            <a:r>
              <a:rPr sz="3400" u="heavy" spc="-15" dirty="0">
                <a:solidFill>
                  <a:srgbClr val="DE41E6"/>
                </a:solidFill>
                <a:uFill>
                  <a:solidFill>
                    <a:srgbClr val="DE41E6"/>
                  </a:solidFill>
                </a:uFill>
                <a:latin typeface="Calibri Light"/>
                <a:cs typeface="Calibri Light"/>
              </a:rPr>
              <a:t>Assistance</a:t>
            </a:r>
            <a:r>
              <a:rPr sz="3400" u="heavy" spc="15" dirty="0">
                <a:solidFill>
                  <a:srgbClr val="DE41E6"/>
                </a:solidFill>
                <a:uFill>
                  <a:solidFill>
                    <a:srgbClr val="DE41E6"/>
                  </a:solidFill>
                </a:uFill>
                <a:latin typeface="Calibri Light"/>
                <a:cs typeface="Calibri Light"/>
              </a:rPr>
              <a:t> </a:t>
            </a:r>
            <a:r>
              <a:rPr sz="3400" u="heavy" spc="-5" dirty="0">
                <a:solidFill>
                  <a:srgbClr val="DE41E6"/>
                </a:solidFill>
                <a:uFill>
                  <a:solidFill>
                    <a:srgbClr val="DE41E6"/>
                  </a:solidFill>
                </a:uFill>
                <a:latin typeface="Calibri Light"/>
                <a:cs typeface="Calibri Light"/>
              </a:rPr>
              <a:t>and</a:t>
            </a:r>
            <a:r>
              <a:rPr sz="3400" u="heavy" spc="-10" dirty="0">
                <a:solidFill>
                  <a:srgbClr val="DE41E6"/>
                </a:solidFill>
                <a:uFill>
                  <a:solidFill>
                    <a:srgbClr val="DE41E6"/>
                  </a:solidFill>
                </a:uFill>
                <a:latin typeface="Calibri Light"/>
                <a:cs typeface="Calibri Light"/>
              </a:rPr>
              <a:t> </a:t>
            </a:r>
            <a:r>
              <a:rPr sz="3400" u="heavy" spc="-15" dirty="0">
                <a:solidFill>
                  <a:srgbClr val="DE41E6"/>
                </a:solidFill>
                <a:uFill>
                  <a:solidFill>
                    <a:srgbClr val="DE41E6"/>
                  </a:solidFill>
                </a:uFill>
                <a:latin typeface="Calibri Light"/>
                <a:cs typeface="Calibri Light"/>
              </a:rPr>
              <a:t>Intervention</a:t>
            </a:r>
            <a:r>
              <a:rPr sz="3400" spc="-15" dirty="0">
                <a:solidFill>
                  <a:srgbClr val="DE41E6"/>
                </a:solidFill>
                <a:latin typeface="Calibri Light"/>
                <a:cs typeface="Calibri Light"/>
              </a:rPr>
              <a:t>: </a:t>
            </a:r>
            <a:r>
              <a:rPr sz="3400" spc="-10" dirty="0">
                <a:solidFill>
                  <a:srgbClr val="FFFFFF"/>
                </a:solidFill>
                <a:latin typeface="Calibri Light"/>
                <a:cs typeface="Calibri Light"/>
              </a:rPr>
              <a:t>This</a:t>
            </a:r>
            <a:r>
              <a:rPr sz="3400" spc="-5" dirty="0">
                <a:solidFill>
                  <a:srgbClr val="FFFFFF"/>
                </a:solidFill>
                <a:latin typeface="Calibri Light"/>
                <a:cs typeface="Calibri Light"/>
              </a:rPr>
              <a:t> will</a:t>
            </a:r>
            <a:r>
              <a:rPr sz="340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Calibri Light"/>
                <a:cs typeface="Calibri Light"/>
              </a:rPr>
              <a:t>alert</a:t>
            </a:r>
            <a:r>
              <a:rPr sz="340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spc="-5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340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Calibri Light"/>
                <a:cs typeface="Calibri Light"/>
              </a:rPr>
              <a:t>driver</a:t>
            </a:r>
            <a:r>
              <a:rPr sz="340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spc="-5" dirty="0">
                <a:solidFill>
                  <a:srgbClr val="FFFFFF"/>
                </a:solidFill>
                <a:latin typeface="Calibri Light"/>
                <a:cs typeface="Calibri Light"/>
              </a:rPr>
              <a:t>and</a:t>
            </a:r>
            <a:r>
              <a:rPr sz="3400" spc="-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spc="-15" dirty="0">
                <a:solidFill>
                  <a:srgbClr val="FFFFFF"/>
                </a:solidFill>
                <a:latin typeface="Calibri Light"/>
                <a:cs typeface="Calibri Light"/>
              </a:rPr>
              <a:t>provide </a:t>
            </a:r>
            <a:r>
              <a:rPr sz="3400" spc="-20" dirty="0">
                <a:solidFill>
                  <a:srgbClr val="FFFFFF"/>
                </a:solidFill>
                <a:latin typeface="Calibri Light"/>
                <a:cs typeface="Calibri Light"/>
              </a:rPr>
              <a:t>proactive </a:t>
            </a:r>
            <a:r>
              <a:rPr sz="3400" spc="-7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spc="-15" dirty="0">
                <a:solidFill>
                  <a:srgbClr val="FFFFFF"/>
                </a:solidFill>
                <a:latin typeface="Calibri Light"/>
                <a:cs typeface="Calibri Light"/>
              </a:rPr>
              <a:t>interventions</a:t>
            </a:r>
            <a:r>
              <a:rPr sz="3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spc="-30" dirty="0">
                <a:solidFill>
                  <a:srgbClr val="FFFFFF"/>
                </a:solidFill>
                <a:latin typeface="Calibri Light"/>
                <a:cs typeface="Calibri Light"/>
              </a:rPr>
              <a:t>to</a:t>
            </a:r>
            <a:r>
              <a:rPr sz="3400" spc="-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spc="-25" dirty="0">
                <a:solidFill>
                  <a:srgbClr val="FFFFFF"/>
                </a:solidFill>
                <a:latin typeface="Calibri Light"/>
                <a:cs typeface="Calibri Light"/>
              </a:rPr>
              <a:t>prevent </a:t>
            </a:r>
            <a:r>
              <a:rPr sz="3400" spc="-15" dirty="0">
                <a:solidFill>
                  <a:srgbClr val="FFFFFF"/>
                </a:solidFill>
                <a:latin typeface="Calibri Light"/>
                <a:cs typeface="Calibri Light"/>
              </a:rPr>
              <a:t>potential</a:t>
            </a:r>
            <a:r>
              <a:rPr sz="3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Calibri Light"/>
                <a:cs typeface="Calibri Light"/>
              </a:rPr>
              <a:t>accidents.</a:t>
            </a:r>
            <a:endParaRPr sz="3400">
              <a:latin typeface="Calibri Light"/>
              <a:cs typeface="Calibri Ligh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77187" y="6286500"/>
            <a:ext cx="4210811" cy="40004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257506"/>
            <a:ext cx="4563583" cy="40294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82054" y="791718"/>
            <a:ext cx="5304155" cy="1336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600" spc="-30" dirty="0">
                <a:solidFill>
                  <a:srgbClr val="38B6FF"/>
                </a:solidFill>
              </a:rPr>
              <a:t>TECH</a:t>
            </a:r>
            <a:r>
              <a:rPr sz="8600" spc="-90" dirty="0">
                <a:solidFill>
                  <a:srgbClr val="38B6FF"/>
                </a:solidFill>
              </a:rPr>
              <a:t> </a:t>
            </a:r>
            <a:r>
              <a:rPr sz="8600" spc="-160" dirty="0">
                <a:solidFill>
                  <a:srgbClr val="38B6FF"/>
                </a:solidFill>
              </a:rPr>
              <a:t>STACK</a:t>
            </a:r>
            <a:endParaRPr sz="8600"/>
          </a:p>
        </p:txBody>
      </p:sp>
      <p:sp>
        <p:nvSpPr>
          <p:cNvPr id="4" name="object 4"/>
          <p:cNvSpPr txBox="1"/>
          <p:nvPr/>
        </p:nvSpPr>
        <p:spPr>
          <a:xfrm>
            <a:off x="1281175" y="2959786"/>
            <a:ext cx="14077315" cy="12452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2905" marR="5080" indent="-370840">
              <a:lnSpc>
                <a:spcPct val="117700"/>
              </a:lnSpc>
              <a:spcBef>
                <a:spcPts val="90"/>
              </a:spcBef>
              <a:buFont typeface="Arial MT"/>
              <a:buChar char="•"/>
              <a:tabLst>
                <a:tab pos="382905" algn="l"/>
                <a:tab pos="383540" algn="l"/>
              </a:tabLst>
            </a:pPr>
            <a:r>
              <a:rPr sz="3400" spc="-5" dirty="0">
                <a:solidFill>
                  <a:srgbClr val="DE41E6"/>
                </a:solidFill>
                <a:latin typeface="Candara"/>
                <a:cs typeface="Candara"/>
              </a:rPr>
              <a:t>OpenCV: </a:t>
            </a:r>
            <a:r>
              <a:rPr sz="3400" spc="-10" dirty="0">
                <a:solidFill>
                  <a:srgbClr val="FFFFFF"/>
                </a:solidFill>
                <a:latin typeface="Candara"/>
                <a:cs typeface="Candara"/>
              </a:rPr>
              <a:t>It </a:t>
            </a:r>
            <a:r>
              <a:rPr sz="3400" spc="-35" dirty="0">
                <a:solidFill>
                  <a:srgbClr val="FFFFFF"/>
                </a:solidFill>
                <a:latin typeface="Candara"/>
                <a:cs typeface="Candara"/>
              </a:rPr>
              <a:t>is </a:t>
            </a:r>
            <a:r>
              <a:rPr sz="3400" spc="15" dirty="0">
                <a:solidFill>
                  <a:srgbClr val="FFFFFF"/>
                </a:solidFill>
                <a:latin typeface="Candara"/>
                <a:cs typeface="Candara"/>
              </a:rPr>
              <a:t>a </a:t>
            </a:r>
            <a:r>
              <a:rPr sz="3400" spc="-30" dirty="0">
                <a:solidFill>
                  <a:srgbClr val="FFFFFF"/>
                </a:solidFill>
                <a:latin typeface="Candara"/>
                <a:cs typeface="Candara"/>
              </a:rPr>
              <a:t>powerful </a:t>
            </a:r>
            <a:r>
              <a:rPr sz="3400" dirty="0">
                <a:solidFill>
                  <a:srgbClr val="FFFFFF"/>
                </a:solidFill>
                <a:latin typeface="Candara"/>
                <a:cs typeface="Candara"/>
              </a:rPr>
              <a:t>open-source computer </a:t>
            </a:r>
            <a:r>
              <a:rPr sz="3400" spc="-30" dirty="0">
                <a:solidFill>
                  <a:srgbClr val="FFFFFF"/>
                </a:solidFill>
                <a:latin typeface="Candara"/>
                <a:cs typeface="Candara"/>
              </a:rPr>
              <a:t>vision </a:t>
            </a:r>
            <a:r>
              <a:rPr sz="3400" spc="5" dirty="0">
                <a:solidFill>
                  <a:srgbClr val="FFFFFF"/>
                </a:solidFill>
                <a:latin typeface="Candara"/>
                <a:cs typeface="Candara"/>
              </a:rPr>
              <a:t>and </a:t>
            </a:r>
            <a:r>
              <a:rPr sz="3400" spc="-5" dirty="0">
                <a:solidFill>
                  <a:srgbClr val="FFFFFF"/>
                </a:solidFill>
                <a:latin typeface="Candara"/>
                <a:cs typeface="Candara"/>
              </a:rPr>
              <a:t>machine </a:t>
            </a:r>
            <a:r>
              <a:rPr sz="3400" spc="-35" dirty="0">
                <a:solidFill>
                  <a:srgbClr val="FFFFFF"/>
                </a:solidFill>
                <a:latin typeface="Candara"/>
                <a:cs typeface="Candara"/>
              </a:rPr>
              <a:t>learning </a:t>
            </a:r>
            <a:r>
              <a:rPr sz="3400" spc="-725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-20" dirty="0">
                <a:solidFill>
                  <a:srgbClr val="FFFFFF"/>
                </a:solidFill>
                <a:latin typeface="Candara"/>
                <a:cs typeface="Candara"/>
              </a:rPr>
              <a:t>software</a:t>
            </a:r>
            <a:r>
              <a:rPr sz="3400" spc="-35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-60" dirty="0">
                <a:solidFill>
                  <a:srgbClr val="FFFFFF"/>
                </a:solidFill>
                <a:latin typeface="Candara"/>
                <a:cs typeface="Candara"/>
              </a:rPr>
              <a:t>library</a:t>
            </a:r>
            <a:r>
              <a:rPr sz="3400" spc="-5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dirty="0">
                <a:solidFill>
                  <a:srgbClr val="FFFFFF"/>
                </a:solidFill>
                <a:latin typeface="Candara"/>
                <a:cs typeface="Candara"/>
              </a:rPr>
              <a:t>that</a:t>
            </a:r>
            <a:r>
              <a:rPr sz="3400" spc="-5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15" dirty="0">
                <a:solidFill>
                  <a:srgbClr val="FFFFFF"/>
                </a:solidFill>
                <a:latin typeface="Candara"/>
                <a:cs typeface="Candara"/>
              </a:rPr>
              <a:t>can</a:t>
            </a:r>
            <a:r>
              <a:rPr sz="3400" spc="-10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15" dirty="0">
                <a:solidFill>
                  <a:srgbClr val="FFFFFF"/>
                </a:solidFill>
                <a:latin typeface="Candara"/>
                <a:cs typeface="Candara"/>
              </a:rPr>
              <a:t>be</a:t>
            </a:r>
            <a:r>
              <a:rPr sz="3400" spc="10" dirty="0">
                <a:solidFill>
                  <a:srgbClr val="FFFFFF"/>
                </a:solidFill>
                <a:latin typeface="Candara"/>
                <a:cs typeface="Candara"/>
              </a:rPr>
              <a:t> used</a:t>
            </a:r>
            <a:r>
              <a:rPr sz="3400" spc="-5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Candara"/>
                <a:cs typeface="Candara"/>
              </a:rPr>
              <a:t>for</a:t>
            </a:r>
            <a:r>
              <a:rPr sz="3400" spc="5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-5" dirty="0">
                <a:solidFill>
                  <a:srgbClr val="FFFFFF"/>
                </a:solidFill>
                <a:latin typeface="Candara"/>
                <a:cs typeface="Candara"/>
              </a:rPr>
              <a:t>tasks </a:t>
            </a:r>
            <a:r>
              <a:rPr sz="3400" spc="10" dirty="0">
                <a:solidFill>
                  <a:srgbClr val="FFFFFF"/>
                </a:solidFill>
                <a:latin typeface="Candara"/>
                <a:cs typeface="Candara"/>
              </a:rPr>
              <a:t>such</a:t>
            </a:r>
            <a:r>
              <a:rPr sz="3400" spc="-10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10" dirty="0">
                <a:solidFill>
                  <a:srgbClr val="FFFFFF"/>
                </a:solidFill>
                <a:latin typeface="Candara"/>
                <a:cs typeface="Candara"/>
              </a:rPr>
              <a:t>as </a:t>
            </a:r>
            <a:r>
              <a:rPr sz="3400" spc="-10" dirty="0">
                <a:solidFill>
                  <a:srgbClr val="FFFFFF"/>
                </a:solidFill>
                <a:latin typeface="Candara"/>
                <a:cs typeface="Candara"/>
              </a:rPr>
              <a:t>image</a:t>
            </a:r>
            <a:r>
              <a:rPr sz="3400" spc="5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dirty="0">
                <a:solidFill>
                  <a:srgbClr val="FFFFFF"/>
                </a:solidFill>
                <a:latin typeface="Candara"/>
                <a:cs typeface="Candara"/>
              </a:rPr>
              <a:t>and</a:t>
            </a:r>
            <a:r>
              <a:rPr sz="3400" spc="-5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-15" dirty="0">
                <a:solidFill>
                  <a:srgbClr val="FFFFFF"/>
                </a:solidFill>
                <a:latin typeface="Candara"/>
                <a:cs typeface="Candara"/>
              </a:rPr>
              <a:t>video</a:t>
            </a:r>
            <a:r>
              <a:rPr sz="3400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-25" dirty="0">
                <a:solidFill>
                  <a:srgbClr val="FFFFFF"/>
                </a:solidFill>
                <a:latin typeface="Candara"/>
                <a:cs typeface="Candara"/>
              </a:rPr>
              <a:t>analysis.</a:t>
            </a:r>
            <a:endParaRPr sz="3400">
              <a:latin typeface="Candara"/>
              <a:cs typeface="Candar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3283" y="5634990"/>
            <a:ext cx="14889480" cy="3009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9730" indent="-3676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79730" algn="l"/>
                <a:tab pos="380365" algn="l"/>
              </a:tabLst>
            </a:pPr>
            <a:r>
              <a:rPr sz="3400" spc="-55" dirty="0">
                <a:solidFill>
                  <a:srgbClr val="DE41E6"/>
                </a:solidFill>
                <a:latin typeface="Candara"/>
                <a:cs typeface="Candara"/>
              </a:rPr>
              <a:t>TensorFlow:</a:t>
            </a:r>
            <a:r>
              <a:rPr sz="3400" spc="20" dirty="0">
                <a:solidFill>
                  <a:srgbClr val="DE41E6"/>
                </a:solidFill>
                <a:latin typeface="Candara"/>
                <a:cs typeface="Candara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Candara"/>
                <a:cs typeface="Candara"/>
              </a:rPr>
              <a:t>Libraries</a:t>
            </a:r>
            <a:r>
              <a:rPr sz="3400" spc="20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-65" dirty="0">
                <a:solidFill>
                  <a:srgbClr val="FFFFFF"/>
                </a:solidFill>
                <a:latin typeface="Candara"/>
                <a:cs typeface="Candara"/>
              </a:rPr>
              <a:t>for</a:t>
            </a:r>
            <a:r>
              <a:rPr sz="3400" spc="5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Candara"/>
                <a:cs typeface="Candara"/>
              </a:rPr>
              <a:t>building</a:t>
            </a:r>
            <a:r>
              <a:rPr sz="3400" spc="5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-15" dirty="0">
                <a:solidFill>
                  <a:srgbClr val="FFFFFF"/>
                </a:solidFill>
                <a:latin typeface="Candara"/>
                <a:cs typeface="Candara"/>
              </a:rPr>
              <a:t>and</a:t>
            </a:r>
            <a:r>
              <a:rPr sz="3400" spc="20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-55" dirty="0">
                <a:solidFill>
                  <a:srgbClr val="FFFFFF"/>
                </a:solidFill>
                <a:latin typeface="Candara"/>
                <a:cs typeface="Candara"/>
              </a:rPr>
              <a:t>training</a:t>
            </a:r>
            <a:r>
              <a:rPr sz="3400" spc="20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-45" dirty="0">
                <a:solidFill>
                  <a:srgbClr val="FFFFFF"/>
                </a:solidFill>
                <a:latin typeface="Candara"/>
                <a:cs typeface="Candara"/>
              </a:rPr>
              <a:t>neural</a:t>
            </a:r>
            <a:r>
              <a:rPr sz="3400" spc="15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Candara"/>
                <a:cs typeface="Candara"/>
              </a:rPr>
              <a:t>network</a:t>
            </a:r>
            <a:r>
              <a:rPr sz="3400" spc="25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-15" dirty="0">
                <a:solidFill>
                  <a:srgbClr val="FFFFFF"/>
                </a:solidFill>
                <a:latin typeface="Candara"/>
                <a:cs typeface="Candara"/>
              </a:rPr>
              <a:t>models.</a:t>
            </a:r>
            <a:endParaRPr sz="3400">
              <a:latin typeface="Candara"/>
              <a:cs typeface="Candara"/>
            </a:endParaRPr>
          </a:p>
          <a:p>
            <a:pPr>
              <a:lnSpc>
                <a:spcPct val="100000"/>
              </a:lnSpc>
              <a:buClr>
                <a:srgbClr val="DE41E6"/>
              </a:buClr>
              <a:buFont typeface="Arial MT"/>
              <a:buChar char="•"/>
            </a:pPr>
            <a:endParaRPr sz="4000">
              <a:latin typeface="Candara"/>
              <a:cs typeface="Candara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DE41E6"/>
              </a:buClr>
              <a:buFont typeface="Arial MT"/>
              <a:buChar char="•"/>
            </a:pPr>
            <a:endParaRPr sz="4000">
              <a:latin typeface="Candara"/>
              <a:cs typeface="Candara"/>
            </a:endParaRPr>
          </a:p>
          <a:p>
            <a:pPr marL="379730" marR="5080" indent="-367665">
              <a:lnSpc>
                <a:spcPct val="117600"/>
              </a:lnSpc>
              <a:buFont typeface="Arial MT"/>
              <a:buChar char="•"/>
              <a:tabLst>
                <a:tab pos="379730" algn="l"/>
                <a:tab pos="380365" algn="l"/>
              </a:tabLst>
            </a:pPr>
            <a:r>
              <a:rPr sz="3400" spc="-15" dirty="0">
                <a:solidFill>
                  <a:srgbClr val="DE41E6"/>
                </a:solidFill>
                <a:latin typeface="Candara"/>
                <a:cs typeface="Candara"/>
              </a:rPr>
              <a:t>CNN:</a:t>
            </a:r>
            <a:r>
              <a:rPr sz="3400" spc="30" dirty="0">
                <a:solidFill>
                  <a:srgbClr val="DE41E6"/>
                </a:solidFill>
                <a:latin typeface="Candara"/>
                <a:cs typeface="Candara"/>
              </a:rPr>
              <a:t> </a:t>
            </a:r>
            <a:r>
              <a:rPr sz="3400" spc="-25" dirty="0">
                <a:solidFill>
                  <a:srgbClr val="FFFFFF"/>
                </a:solidFill>
                <a:latin typeface="Candara"/>
                <a:cs typeface="Candara"/>
              </a:rPr>
              <a:t>It</a:t>
            </a:r>
            <a:r>
              <a:rPr sz="3400" spc="-10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-5" dirty="0">
                <a:solidFill>
                  <a:srgbClr val="FFFFFF"/>
                </a:solidFill>
                <a:latin typeface="Candara"/>
                <a:cs typeface="Candara"/>
              </a:rPr>
              <a:t>can</a:t>
            </a:r>
            <a:r>
              <a:rPr sz="3400" spc="25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-15" dirty="0">
                <a:solidFill>
                  <a:srgbClr val="FFFFFF"/>
                </a:solidFill>
                <a:latin typeface="Candara"/>
                <a:cs typeface="Candara"/>
              </a:rPr>
              <a:t>process</a:t>
            </a:r>
            <a:r>
              <a:rPr sz="3400" spc="10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-30" dirty="0">
                <a:solidFill>
                  <a:srgbClr val="FFFFFF"/>
                </a:solidFill>
                <a:latin typeface="Candara"/>
                <a:cs typeface="Candara"/>
              </a:rPr>
              <a:t>video</a:t>
            </a:r>
            <a:r>
              <a:rPr sz="3400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-35" dirty="0">
                <a:solidFill>
                  <a:srgbClr val="FFFFFF"/>
                </a:solidFill>
                <a:latin typeface="Candara"/>
                <a:cs typeface="Candara"/>
              </a:rPr>
              <a:t>frames</a:t>
            </a:r>
            <a:r>
              <a:rPr sz="3400" spc="10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-60" dirty="0">
                <a:solidFill>
                  <a:srgbClr val="FFFFFF"/>
                </a:solidFill>
                <a:latin typeface="Candara"/>
                <a:cs typeface="Candara"/>
              </a:rPr>
              <a:t>in</a:t>
            </a:r>
            <a:r>
              <a:rPr sz="3400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Candara"/>
                <a:cs typeface="Candara"/>
              </a:rPr>
              <a:t>real</a:t>
            </a:r>
            <a:r>
              <a:rPr sz="3400" spc="10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-30" dirty="0">
                <a:solidFill>
                  <a:srgbClr val="FFFFFF"/>
                </a:solidFill>
                <a:latin typeface="Candara"/>
                <a:cs typeface="Candara"/>
              </a:rPr>
              <a:t>time,</a:t>
            </a:r>
            <a:r>
              <a:rPr sz="3400" spc="30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-55" dirty="0">
                <a:solidFill>
                  <a:srgbClr val="FFFFFF"/>
                </a:solidFill>
                <a:latin typeface="Candara"/>
                <a:cs typeface="Candara"/>
              </a:rPr>
              <a:t>allowing</a:t>
            </a:r>
            <a:r>
              <a:rPr sz="3400" spc="20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-65" dirty="0">
                <a:solidFill>
                  <a:srgbClr val="FFFFFF"/>
                </a:solidFill>
                <a:latin typeface="Candara"/>
                <a:cs typeface="Candara"/>
              </a:rPr>
              <a:t>for</a:t>
            </a:r>
            <a:r>
              <a:rPr sz="3400" spc="5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-25" dirty="0">
                <a:solidFill>
                  <a:srgbClr val="FFFFFF"/>
                </a:solidFill>
                <a:latin typeface="Candara"/>
                <a:cs typeface="Candara"/>
              </a:rPr>
              <a:t>continuous</a:t>
            </a:r>
            <a:r>
              <a:rPr sz="3400" spc="35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-45" dirty="0">
                <a:solidFill>
                  <a:srgbClr val="FFFFFF"/>
                </a:solidFill>
                <a:latin typeface="Candara"/>
                <a:cs typeface="Candara"/>
              </a:rPr>
              <a:t>monitoring </a:t>
            </a:r>
            <a:r>
              <a:rPr sz="3400" spc="-720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-45" dirty="0">
                <a:solidFill>
                  <a:srgbClr val="FFFFFF"/>
                </a:solidFill>
                <a:latin typeface="Candara"/>
                <a:cs typeface="Candara"/>
              </a:rPr>
              <a:t>of</a:t>
            </a:r>
            <a:r>
              <a:rPr sz="3400" spc="-5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-20" dirty="0">
                <a:solidFill>
                  <a:srgbClr val="FFFFFF"/>
                </a:solidFill>
                <a:latin typeface="Candara"/>
                <a:cs typeface="Candara"/>
              </a:rPr>
              <a:t>the</a:t>
            </a:r>
            <a:r>
              <a:rPr sz="3400" spc="20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-55" dirty="0">
                <a:solidFill>
                  <a:srgbClr val="FFFFFF"/>
                </a:solidFill>
                <a:latin typeface="Candara"/>
                <a:cs typeface="Candara"/>
              </a:rPr>
              <a:t>driver's</a:t>
            </a:r>
            <a:r>
              <a:rPr sz="3400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-40" dirty="0">
                <a:solidFill>
                  <a:srgbClr val="FFFFFF"/>
                </a:solidFill>
                <a:latin typeface="Candara"/>
                <a:cs typeface="Candara"/>
              </a:rPr>
              <a:t>facial</a:t>
            </a:r>
            <a:r>
              <a:rPr sz="3400" spc="-5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-30" dirty="0">
                <a:solidFill>
                  <a:srgbClr val="FFFFFF"/>
                </a:solidFill>
                <a:latin typeface="Candara"/>
                <a:cs typeface="Candara"/>
              </a:rPr>
              <a:t>expressions</a:t>
            </a:r>
            <a:r>
              <a:rPr sz="3400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-15" dirty="0">
                <a:solidFill>
                  <a:srgbClr val="FFFFFF"/>
                </a:solidFill>
                <a:latin typeface="Candara"/>
                <a:cs typeface="Candara"/>
              </a:rPr>
              <a:t>and</a:t>
            </a:r>
            <a:r>
              <a:rPr sz="3400" spc="5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-30" dirty="0">
                <a:solidFill>
                  <a:srgbClr val="FFFFFF"/>
                </a:solidFill>
                <a:latin typeface="Candara"/>
                <a:cs typeface="Candara"/>
              </a:rPr>
              <a:t>eye</a:t>
            </a:r>
            <a:r>
              <a:rPr sz="3400" spc="5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sz="3400" spc="-15" dirty="0">
                <a:solidFill>
                  <a:srgbClr val="FFFFFF"/>
                </a:solidFill>
                <a:latin typeface="Candara"/>
                <a:cs typeface="Candara"/>
              </a:rPr>
              <a:t>movements.</a:t>
            </a:r>
            <a:endParaRPr sz="34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51207" y="7144511"/>
            <a:ext cx="3354704" cy="2230120"/>
          </a:xfrm>
          <a:custGeom>
            <a:avLst/>
            <a:gdLst/>
            <a:ahLst/>
            <a:cxnLst/>
            <a:rect l="l" t="t" r="r" b="b"/>
            <a:pathLst>
              <a:path w="3354705" h="2230120">
                <a:moveTo>
                  <a:pt x="3354324" y="0"/>
                </a:moveTo>
                <a:lnTo>
                  <a:pt x="0" y="2229612"/>
                </a:lnTo>
              </a:path>
            </a:pathLst>
          </a:custGeom>
          <a:ln w="76200">
            <a:solidFill>
              <a:srgbClr val="5A2DA4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9571" y="0"/>
            <a:ext cx="4009644" cy="16672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450080" cy="403097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916935" y="6783252"/>
            <a:ext cx="9545955" cy="3503929"/>
            <a:chOff x="2916935" y="6783252"/>
            <a:chExt cx="9545955" cy="3503929"/>
          </a:xfrm>
        </p:grpSpPr>
        <p:sp>
          <p:nvSpPr>
            <p:cNvPr id="6" name="object 6"/>
            <p:cNvSpPr/>
            <p:nvPr/>
          </p:nvSpPr>
          <p:spPr>
            <a:xfrm>
              <a:off x="2955035" y="7054596"/>
              <a:ext cx="2536190" cy="2014855"/>
            </a:xfrm>
            <a:custGeom>
              <a:avLst/>
              <a:gdLst/>
              <a:ahLst/>
              <a:cxnLst/>
              <a:rect l="l" t="t" r="r" b="b"/>
              <a:pathLst>
                <a:path w="2536190" h="2014854">
                  <a:moveTo>
                    <a:pt x="0" y="0"/>
                  </a:moveTo>
                  <a:lnTo>
                    <a:pt x="2535936" y="2014727"/>
                  </a:lnTo>
                </a:path>
              </a:pathLst>
            </a:custGeom>
            <a:ln w="76200">
              <a:solidFill>
                <a:srgbClr val="5A2DA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2989" y="6783252"/>
              <a:ext cx="7299345" cy="3503745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8810243" y="4030979"/>
            <a:ext cx="38100" cy="2667000"/>
          </a:xfrm>
          <a:custGeom>
            <a:avLst/>
            <a:gdLst/>
            <a:ahLst/>
            <a:cxnLst/>
            <a:rect l="l" t="t" r="r" b="b"/>
            <a:pathLst>
              <a:path w="38100" h="2667000">
                <a:moveTo>
                  <a:pt x="0" y="0"/>
                </a:moveTo>
                <a:lnTo>
                  <a:pt x="38100" y="2667000"/>
                </a:lnTo>
              </a:path>
            </a:pathLst>
          </a:custGeom>
          <a:ln w="76200">
            <a:solidFill>
              <a:srgbClr val="5A2DA4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3355847" y="4201667"/>
            <a:ext cx="3660775" cy="3213100"/>
            <a:chOff x="3355847" y="4201667"/>
            <a:chExt cx="3660775" cy="3213100"/>
          </a:xfrm>
        </p:grpSpPr>
        <p:sp>
          <p:nvSpPr>
            <p:cNvPr id="10" name="object 10"/>
            <p:cNvSpPr/>
            <p:nvPr/>
          </p:nvSpPr>
          <p:spPr>
            <a:xfrm>
              <a:off x="6754367" y="4908803"/>
              <a:ext cx="3175" cy="2467610"/>
            </a:xfrm>
            <a:custGeom>
              <a:avLst/>
              <a:gdLst/>
              <a:ahLst/>
              <a:cxnLst/>
              <a:rect l="l" t="t" r="r" b="b"/>
              <a:pathLst>
                <a:path w="3175" h="2467609">
                  <a:moveTo>
                    <a:pt x="0" y="0"/>
                  </a:moveTo>
                  <a:lnTo>
                    <a:pt x="3048" y="2467356"/>
                  </a:lnTo>
                </a:path>
              </a:pathLst>
            </a:custGeom>
            <a:ln w="76200">
              <a:solidFill>
                <a:srgbClr val="5A2DA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55847" y="4201667"/>
              <a:ext cx="3660775" cy="897890"/>
            </a:xfrm>
            <a:custGeom>
              <a:avLst/>
              <a:gdLst/>
              <a:ahLst/>
              <a:cxnLst/>
              <a:rect l="l" t="t" r="r" b="b"/>
              <a:pathLst>
                <a:path w="3660775" h="897889">
                  <a:moveTo>
                    <a:pt x="3251200" y="0"/>
                  </a:moveTo>
                  <a:lnTo>
                    <a:pt x="409448" y="0"/>
                  </a:lnTo>
                  <a:lnTo>
                    <a:pt x="361687" y="2757"/>
                  </a:lnTo>
                  <a:lnTo>
                    <a:pt x="315547" y="10825"/>
                  </a:lnTo>
                  <a:lnTo>
                    <a:pt x="271336" y="23895"/>
                  </a:lnTo>
                  <a:lnTo>
                    <a:pt x="229359" y="41660"/>
                  </a:lnTo>
                  <a:lnTo>
                    <a:pt x="189923" y="63812"/>
                  </a:lnTo>
                  <a:lnTo>
                    <a:pt x="153336" y="90043"/>
                  </a:lnTo>
                  <a:lnTo>
                    <a:pt x="119903" y="120046"/>
                  </a:lnTo>
                  <a:lnTo>
                    <a:pt x="89933" y="153513"/>
                  </a:lnTo>
                  <a:lnTo>
                    <a:pt x="63732" y="190137"/>
                  </a:lnTo>
                  <a:lnTo>
                    <a:pt x="41607" y="229608"/>
                  </a:lnTo>
                  <a:lnTo>
                    <a:pt x="23864" y="271621"/>
                  </a:lnTo>
                  <a:lnTo>
                    <a:pt x="10810" y="315867"/>
                  </a:lnTo>
                  <a:lnTo>
                    <a:pt x="2753" y="362039"/>
                  </a:lnTo>
                  <a:lnTo>
                    <a:pt x="0" y="409829"/>
                  </a:lnTo>
                  <a:lnTo>
                    <a:pt x="0" y="487807"/>
                  </a:lnTo>
                  <a:lnTo>
                    <a:pt x="2753" y="535596"/>
                  </a:lnTo>
                  <a:lnTo>
                    <a:pt x="10810" y="581768"/>
                  </a:lnTo>
                  <a:lnTo>
                    <a:pt x="23864" y="626014"/>
                  </a:lnTo>
                  <a:lnTo>
                    <a:pt x="41607" y="668027"/>
                  </a:lnTo>
                  <a:lnTo>
                    <a:pt x="63732" y="707498"/>
                  </a:lnTo>
                  <a:lnTo>
                    <a:pt x="89933" y="744122"/>
                  </a:lnTo>
                  <a:lnTo>
                    <a:pt x="119903" y="777589"/>
                  </a:lnTo>
                  <a:lnTo>
                    <a:pt x="153336" y="807592"/>
                  </a:lnTo>
                  <a:lnTo>
                    <a:pt x="189923" y="833823"/>
                  </a:lnTo>
                  <a:lnTo>
                    <a:pt x="229359" y="855975"/>
                  </a:lnTo>
                  <a:lnTo>
                    <a:pt x="271336" y="873740"/>
                  </a:lnTo>
                  <a:lnTo>
                    <a:pt x="315547" y="886810"/>
                  </a:lnTo>
                  <a:lnTo>
                    <a:pt x="361687" y="894878"/>
                  </a:lnTo>
                  <a:lnTo>
                    <a:pt x="409448" y="897636"/>
                  </a:lnTo>
                  <a:lnTo>
                    <a:pt x="3251200" y="897636"/>
                  </a:lnTo>
                  <a:lnTo>
                    <a:pt x="3298960" y="894878"/>
                  </a:lnTo>
                  <a:lnTo>
                    <a:pt x="3345100" y="886810"/>
                  </a:lnTo>
                  <a:lnTo>
                    <a:pt x="3389311" y="873740"/>
                  </a:lnTo>
                  <a:lnTo>
                    <a:pt x="3431288" y="855975"/>
                  </a:lnTo>
                  <a:lnTo>
                    <a:pt x="3470724" y="833823"/>
                  </a:lnTo>
                  <a:lnTo>
                    <a:pt x="3507311" y="807592"/>
                  </a:lnTo>
                  <a:lnTo>
                    <a:pt x="3540744" y="777589"/>
                  </a:lnTo>
                  <a:lnTo>
                    <a:pt x="3570714" y="744122"/>
                  </a:lnTo>
                  <a:lnTo>
                    <a:pt x="3596915" y="707498"/>
                  </a:lnTo>
                  <a:lnTo>
                    <a:pt x="3619040" y="668027"/>
                  </a:lnTo>
                  <a:lnTo>
                    <a:pt x="3636783" y="626014"/>
                  </a:lnTo>
                  <a:lnTo>
                    <a:pt x="3649837" y="581768"/>
                  </a:lnTo>
                  <a:lnTo>
                    <a:pt x="3657894" y="535596"/>
                  </a:lnTo>
                  <a:lnTo>
                    <a:pt x="3660648" y="487807"/>
                  </a:lnTo>
                  <a:lnTo>
                    <a:pt x="3660648" y="409829"/>
                  </a:lnTo>
                  <a:lnTo>
                    <a:pt x="3657894" y="362039"/>
                  </a:lnTo>
                  <a:lnTo>
                    <a:pt x="3649837" y="315867"/>
                  </a:lnTo>
                  <a:lnTo>
                    <a:pt x="3636783" y="271621"/>
                  </a:lnTo>
                  <a:lnTo>
                    <a:pt x="3619040" y="229608"/>
                  </a:lnTo>
                  <a:lnTo>
                    <a:pt x="3596915" y="190137"/>
                  </a:lnTo>
                  <a:lnTo>
                    <a:pt x="3570714" y="153513"/>
                  </a:lnTo>
                  <a:lnTo>
                    <a:pt x="3540744" y="120046"/>
                  </a:lnTo>
                  <a:lnTo>
                    <a:pt x="3507311" y="90043"/>
                  </a:lnTo>
                  <a:lnTo>
                    <a:pt x="3470724" y="63812"/>
                  </a:lnTo>
                  <a:lnTo>
                    <a:pt x="3431288" y="41660"/>
                  </a:lnTo>
                  <a:lnTo>
                    <a:pt x="3389311" y="23895"/>
                  </a:lnTo>
                  <a:lnTo>
                    <a:pt x="3345100" y="10825"/>
                  </a:lnTo>
                  <a:lnTo>
                    <a:pt x="3298960" y="2757"/>
                  </a:lnTo>
                  <a:lnTo>
                    <a:pt x="3251200" y="0"/>
                  </a:lnTo>
                  <a:close/>
                </a:path>
              </a:pathLst>
            </a:custGeom>
            <a:solidFill>
              <a:srgbClr val="0022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456679" y="209244"/>
            <a:ext cx="525335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spc="-5" dirty="0">
                <a:solidFill>
                  <a:srgbClr val="DE41E6"/>
                </a:solidFill>
              </a:rPr>
              <a:t>F</a:t>
            </a:r>
            <a:r>
              <a:rPr sz="8000" spc="-190" dirty="0">
                <a:solidFill>
                  <a:srgbClr val="DE41E6"/>
                </a:solidFill>
              </a:rPr>
              <a:t>L</a:t>
            </a:r>
            <a:r>
              <a:rPr sz="8000" spc="-85" dirty="0">
                <a:solidFill>
                  <a:srgbClr val="DE41E6"/>
                </a:solidFill>
              </a:rPr>
              <a:t>O</a:t>
            </a:r>
            <a:r>
              <a:rPr sz="8000" spc="-90" dirty="0">
                <a:solidFill>
                  <a:srgbClr val="DE41E6"/>
                </a:solidFill>
              </a:rPr>
              <a:t>W</a:t>
            </a:r>
            <a:r>
              <a:rPr sz="8000" spc="-5" dirty="0">
                <a:solidFill>
                  <a:srgbClr val="DE41E6"/>
                </a:solidFill>
              </a:rPr>
              <a:t>CHA</a:t>
            </a:r>
            <a:r>
              <a:rPr sz="8000" spc="-75" dirty="0">
                <a:solidFill>
                  <a:srgbClr val="DE41E6"/>
                </a:solidFill>
              </a:rPr>
              <a:t>R</a:t>
            </a:r>
            <a:r>
              <a:rPr sz="8000" dirty="0">
                <a:solidFill>
                  <a:srgbClr val="DE41E6"/>
                </a:solidFill>
              </a:rPr>
              <a:t>T</a:t>
            </a:r>
            <a:endParaRPr sz="8000"/>
          </a:p>
        </p:txBody>
      </p:sp>
      <p:sp>
        <p:nvSpPr>
          <p:cNvPr id="13" name="object 13"/>
          <p:cNvSpPr txBox="1"/>
          <p:nvPr/>
        </p:nvSpPr>
        <p:spPr>
          <a:xfrm>
            <a:off x="5633465" y="8973413"/>
            <a:ext cx="300990" cy="6769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250" spc="10" dirty="0">
                <a:solidFill>
                  <a:srgbClr val="FFFFFF"/>
                </a:solidFill>
                <a:latin typeface="Calibri Light"/>
                <a:cs typeface="Calibri Light"/>
              </a:rPr>
              <a:t>1</a:t>
            </a:r>
            <a:endParaRPr sz="4250">
              <a:latin typeface="Calibri Light"/>
              <a:cs typeface="Calibr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17918" y="7589901"/>
            <a:ext cx="300990" cy="6769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250" spc="10" dirty="0">
                <a:solidFill>
                  <a:srgbClr val="FFFFFF"/>
                </a:solidFill>
                <a:latin typeface="Calibri Light"/>
                <a:cs typeface="Calibri Light"/>
              </a:rPr>
              <a:t>2</a:t>
            </a:r>
            <a:endParaRPr sz="4250">
              <a:latin typeface="Calibri Light"/>
              <a:cs typeface="Calibri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61018" y="6994652"/>
            <a:ext cx="300990" cy="6769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250" spc="10" dirty="0">
                <a:solidFill>
                  <a:srgbClr val="FFFFFF"/>
                </a:solidFill>
                <a:latin typeface="Calibri Light"/>
                <a:cs typeface="Calibri Light"/>
              </a:rPr>
              <a:t>3</a:t>
            </a:r>
            <a:endParaRPr sz="4250">
              <a:latin typeface="Calibri Light"/>
              <a:cs typeface="Calibr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542778" y="7620761"/>
            <a:ext cx="300990" cy="6769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250" spc="10" dirty="0">
                <a:solidFill>
                  <a:srgbClr val="FFFFFF"/>
                </a:solidFill>
                <a:latin typeface="Calibri Light"/>
                <a:cs typeface="Calibri Light"/>
              </a:rPr>
              <a:t>4</a:t>
            </a:r>
            <a:endParaRPr sz="4250">
              <a:latin typeface="Calibri Light"/>
              <a:cs typeface="Calibri 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42217" y="8992311"/>
            <a:ext cx="300990" cy="6769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250" spc="10" dirty="0">
                <a:solidFill>
                  <a:srgbClr val="FFFFFF"/>
                </a:solidFill>
                <a:latin typeface="Calibri Light"/>
                <a:cs typeface="Calibri Light"/>
              </a:rPr>
              <a:t>5</a:t>
            </a:r>
            <a:endParaRPr sz="4250">
              <a:latin typeface="Calibri Light"/>
              <a:cs typeface="Calibri Ligh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24711" y="6156959"/>
            <a:ext cx="3660775" cy="897890"/>
          </a:xfrm>
          <a:custGeom>
            <a:avLst/>
            <a:gdLst/>
            <a:ahLst/>
            <a:cxnLst/>
            <a:rect l="l" t="t" r="r" b="b"/>
            <a:pathLst>
              <a:path w="3660775" h="897890">
                <a:moveTo>
                  <a:pt x="3251200" y="0"/>
                </a:moveTo>
                <a:lnTo>
                  <a:pt x="409447" y="0"/>
                </a:lnTo>
                <a:lnTo>
                  <a:pt x="361687" y="2757"/>
                </a:lnTo>
                <a:lnTo>
                  <a:pt x="315547" y="10825"/>
                </a:lnTo>
                <a:lnTo>
                  <a:pt x="271336" y="23895"/>
                </a:lnTo>
                <a:lnTo>
                  <a:pt x="229359" y="41660"/>
                </a:lnTo>
                <a:lnTo>
                  <a:pt x="189923" y="63812"/>
                </a:lnTo>
                <a:lnTo>
                  <a:pt x="153336" y="90043"/>
                </a:lnTo>
                <a:lnTo>
                  <a:pt x="119903" y="120046"/>
                </a:lnTo>
                <a:lnTo>
                  <a:pt x="89933" y="153513"/>
                </a:lnTo>
                <a:lnTo>
                  <a:pt x="63732" y="190137"/>
                </a:lnTo>
                <a:lnTo>
                  <a:pt x="41607" y="229608"/>
                </a:lnTo>
                <a:lnTo>
                  <a:pt x="23864" y="271621"/>
                </a:lnTo>
                <a:lnTo>
                  <a:pt x="10810" y="315867"/>
                </a:lnTo>
                <a:lnTo>
                  <a:pt x="2753" y="362039"/>
                </a:lnTo>
                <a:lnTo>
                  <a:pt x="0" y="409828"/>
                </a:lnTo>
                <a:lnTo>
                  <a:pt x="0" y="487806"/>
                </a:lnTo>
                <a:lnTo>
                  <a:pt x="2753" y="535596"/>
                </a:lnTo>
                <a:lnTo>
                  <a:pt x="10810" y="581768"/>
                </a:lnTo>
                <a:lnTo>
                  <a:pt x="23864" y="626014"/>
                </a:lnTo>
                <a:lnTo>
                  <a:pt x="41607" y="668027"/>
                </a:lnTo>
                <a:lnTo>
                  <a:pt x="63732" y="707498"/>
                </a:lnTo>
                <a:lnTo>
                  <a:pt x="89933" y="744122"/>
                </a:lnTo>
                <a:lnTo>
                  <a:pt x="119903" y="777589"/>
                </a:lnTo>
                <a:lnTo>
                  <a:pt x="153336" y="807592"/>
                </a:lnTo>
                <a:lnTo>
                  <a:pt x="189923" y="833823"/>
                </a:lnTo>
                <a:lnTo>
                  <a:pt x="229359" y="855975"/>
                </a:lnTo>
                <a:lnTo>
                  <a:pt x="271336" y="873740"/>
                </a:lnTo>
                <a:lnTo>
                  <a:pt x="315547" y="886810"/>
                </a:lnTo>
                <a:lnTo>
                  <a:pt x="361687" y="894878"/>
                </a:lnTo>
                <a:lnTo>
                  <a:pt x="409447" y="897635"/>
                </a:lnTo>
                <a:lnTo>
                  <a:pt x="3251200" y="897635"/>
                </a:lnTo>
                <a:lnTo>
                  <a:pt x="3298960" y="894878"/>
                </a:lnTo>
                <a:lnTo>
                  <a:pt x="3345100" y="886810"/>
                </a:lnTo>
                <a:lnTo>
                  <a:pt x="3389311" y="873740"/>
                </a:lnTo>
                <a:lnTo>
                  <a:pt x="3431288" y="855975"/>
                </a:lnTo>
                <a:lnTo>
                  <a:pt x="3470724" y="833823"/>
                </a:lnTo>
                <a:lnTo>
                  <a:pt x="3507311" y="807592"/>
                </a:lnTo>
                <a:lnTo>
                  <a:pt x="3540744" y="777589"/>
                </a:lnTo>
                <a:lnTo>
                  <a:pt x="3570714" y="744122"/>
                </a:lnTo>
                <a:lnTo>
                  <a:pt x="3596915" y="707498"/>
                </a:lnTo>
                <a:lnTo>
                  <a:pt x="3619040" y="668027"/>
                </a:lnTo>
                <a:lnTo>
                  <a:pt x="3636783" y="626014"/>
                </a:lnTo>
                <a:lnTo>
                  <a:pt x="3649837" y="581768"/>
                </a:lnTo>
                <a:lnTo>
                  <a:pt x="3657894" y="535596"/>
                </a:lnTo>
                <a:lnTo>
                  <a:pt x="3660648" y="487806"/>
                </a:lnTo>
                <a:lnTo>
                  <a:pt x="3660648" y="409828"/>
                </a:lnTo>
                <a:lnTo>
                  <a:pt x="3657894" y="362039"/>
                </a:lnTo>
                <a:lnTo>
                  <a:pt x="3649837" y="315867"/>
                </a:lnTo>
                <a:lnTo>
                  <a:pt x="3636783" y="271621"/>
                </a:lnTo>
                <a:lnTo>
                  <a:pt x="3619040" y="229608"/>
                </a:lnTo>
                <a:lnTo>
                  <a:pt x="3596915" y="190137"/>
                </a:lnTo>
                <a:lnTo>
                  <a:pt x="3570714" y="153513"/>
                </a:lnTo>
                <a:lnTo>
                  <a:pt x="3540744" y="120046"/>
                </a:lnTo>
                <a:lnTo>
                  <a:pt x="3507311" y="90043"/>
                </a:lnTo>
                <a:lnTo>
                  <a:pt x="3470724" y="63812"/>
                </a:lnTo>
                <a:lnTo>
                  <a:pt x="3431288" y="41660"/>
                </a:lnTo>
                <a:lnTo>
                  <a:pt x="3389311" y="23895"/>
                </a:lnTo>
                <a:lnTo>
                  <a:pt x="3345100" y="10825"/>
                </a:lnTo>
                <a:lnTo>
                  <a:pt x="3298960" y="2757"/>
                </a:lnTo>
                <a:lnTo>
                  <a:pt x="3251200" y="0"/>
                </a:lnTo>
                <a:close/>
              </a:path>
            </a:pathLst>
          </a:custGeom>
          <a:solidFill>
            <a:srgbClr val="0022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10828019" y="4163567"/>
            <a:ext cx="3689985" cy="3395979"/>
            <a:chOff x="10828019" y="4163567"/>
            <a:chExt cx="3689985" cy="3395979"/>
          </a:xfrm>
        </p:grpSpPr>
        <p:sp>
          <p:nvSpPr>
            <p:cNvPr id="20" name="object 20"/>
            <p:cNvSpPr/>
            <p:nvPr/>
          </p:nvSpPr>
          <p:spPr>
            <a:xfrm>
              <a:off x="10866119" y="4756403"/>
              <a:ext cx="36830" cy="2764790"/>
            </a:xfrm>
            <a:custGeom>
              <a:avLst/>
              <a:gdLst/>
              <a:ahLst/>
              <a:cxnLst/>
              <a:rect l="l" t="t" r="r" b="b"/>
              <a:pathLst>
                <a:path w="36829" h="2764790">
                  <a:moveTo>
                    <a:pt x="36575" y="0"/>
                  </a:moveTo>
                  <a:lnTo>
                    <a:pt x="0" y="2764536"/>
                  </a:lnTo>
                </a:path>
              </a:pathLst>
            </a:custGeom>
            <a:ln w="76200">
              <a:solidFill>
                <a:srgbClr val="5A2DA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855451" y="4163567"/>
              <a:ext cx="3662679" cy="897890"/>
            </a:xfrm>
            <a:custGeom>
              <a:avLst/>
              <a:gdLst/>
              <a:ahLst/>
              <a:cxnLst/>
              <a:rect l="l" t="t" r="r" b="b"/>
              <a:pathLst>
                <a:path w="3662680" h="897889">
                  <a:moveTo>
                    <a:pt x="3252596" y="0"/>
                  </a:moveTo>
                  <a:lnTo>
                    <a:pt x="409575" y="0"/>
                  </a:lnTo>
                  <a:lnTo>
                    <a:pt x="361812" y="2757"/>
                  </a:lnTo>
                  <a:lnTo>
                    <a:pt x="315667" y="10825"/>
                  </a:lnTo>
                  <a:lnTo>
                    <a:pt x="271448" y="23895"/>
                  </a:lnTo>
                  <a:lnTo>
                    <a:pt x="229460" y="41660"/>
                  </a:lnTo>
                  <a:lnTo>
                    <a:pt x="190013" y="63812"/>
                  </a:lnTo>
                  <a:lnTo>
                    <a:pt x="153413" y="90043"/>
                  </a:lnTo>
                  <a:lnTo>
                    <a:pt x="119967" y="120046"/>
                  </a:lnTo>
                  <a:lnTo>
                    <a:pt x="89983" y="153513"/>
                  </a:lnTo>
                  <a:lnTo>
                    <a:pt x="63769" y="190137"/>
                  </a:lnTo>
                  <a:lnTo>
                    <a:pt x="41632" y="229608"/>
                  </a:lnTo>
                  <a:lnTo>
                    <a:pt x="23879" y="271621"/>
                  </a:lnTo>
                  <a:lnTo>
                    <a:pt x="10817" y="315867"/>
                  </a:lnTo>
                  <a:lnTo>
                    <a:pt x="2755" y="362039"/>
                  </a:lnTo>
                  <a:lnTo>
                    <a:pt x="0" y="409829"/>
                  </a:lnTo>
                  <a:lnTo>
                    <a:pt x="0" y="487807"/>
                  </a:lnTo>
                  <a:lnTo>
                    <a:pt x="2755" y="535596"/>
                  </a:lnTo>
                  <a:lnTo>
                    <a:pt x="10817" y="581768"/>
                  </a:lnTo>
                  <a:lnTo>
                    <a:pt x="23879" y="626014"/>
                  </a:lnTo>
                  <a:lnTo>
                    <a:pt x="41632" y="668027"/>
                  </a:lnTo>
                  <a:lnTo>
                    <a:pt x="63769" y="707498"/>
                  </a:lnTo>
                  <a:lnTo>
                    <a:pt x="89983" y="744122"/>
                  </a:lnTo>
                  <a:lnTo>
                    <a:pt x="119967" y="777589"/>
                  </a:lnTo>
                  <a:lnTo>
                    <a:pt x="153413" y="807592"/>
                  </a:lnTo>
                  <a:lnTo>
                    <a:pt x="190013" y="833823"/>
                  </a:lnTo>
                  <a:lnTo>
                    <a:pt x="229460" y="855975"/>
                  </a:lnTo>
                  <a:lnTo>
                    <a:pt x="271448" y="873740"/>
                  </a:lnTo>
                  <a:lnTo>
                    <a:pt x="315667" y="886810"/>
                  </a:lnTo>
                  <a:lnTo>
                    <a:pt x="361812" y="894878"/>
                  </a:lnTo>
                  <a:lnTo>
                    <a:pt x="409575" y="897636"/>
                  </a:lnTo>
                  <a:lnTo>
                    <a:pt x="3252596" y="897636"/>
                  </a:lnTo>
                  <a:lnTo>
                    <a:pt x="3300359" y="894878"/>
                  </a:lnTo>
                  <a:lnTo>
                    <a:pt x="3346504" y="886810"/>
                  </a:lnTo>
                  <a:lnTo>
                    <a:pt x="3390723" y="873740"/>
                  </a:lnTo>
                  <a:lnTo>
                    <a:pt x="3432711" y="855975"/>
                  </a:lnTo>
                  <a:lnTo>
                    <a:pt x="3472158" y="833823"/>
                  </a:lnTo>
                  <a:lnTo>
                    <a:pt x="3508758" y="807592"/>
                  </a:lnTo>
                  <a:lnTo>
                    <a:pt x="3542204" y="777589"/>
                  </a:lnTo>
                  <a:lnTo>
                    <a:pt x="3572188" y="744122"/>
                  </a:lnTo>
                  <a:lnTo>
                    <a:pt x="3598402" y="707498"/>
                  </a:lnTo>
                  <a:lnTo>
                    <a:pt x="3620539" y="668027"/>
                  </a:lnTo>
                  <a:lnTo>
                    <a:pt x="3638292" y="626014"/>
                  </a:lnTo>
                  <a:lnTo>
                    <a:pt x="3651354" y="581768"/>
                  </a:lnTo>
                  <a:lnTo>
                    <a:pt x="3659416" y="535596"/>
                  </a:lnTo>
                  <a:lnTo>
                    <a:pt x="3662171" y="487807"/>
                  </a:lnTo>
                  <a:lnTo>
                    <a:pt x="3662171" y="409829"/>
                  </a:lnTo>
                  <a:lnTo>
                    <a:pt x="3659416" y="362039"/>
                  </a:lnTo>
                  <a:lnTo>
                    <a:pt x="3651354" y="315867"/>
                  </a:lnTo>
                  <a:lnTo>
                    <a:pt x="3638292" y="271621"/>
                  </a:lnTo>
                  <a:lnTo>
                    <a:pt x="3620539" y="229608"/>
                  </a:lnTo>
                  <a:lnTo>
                    <a:pt x="3598402" y="190137"/>
                  </a:lnTo>
                  <a:lnTo>
                    <a:pt x="3572188" y="153513"/>
                  </a:lnTo>
                  <a:lnTo>
                    <a:pt x="3542204" y="120046"/>
                  </a:lnTo>
                  <a:lnTo>
                    <a:pt x="3508758" y="90043"/>
                  </a:lnTo>
                  <a:lnTo>
                    <a:pt x="3472158" y="63812"/>
                  </a:lnTo>
                  <a:lnTo>
                    <a:pt x="3432711" y="41660"/>
                  </a:lnTo>
                  <a:lnTo>
                    <a:pt x="3390723" y="23895"/>
                  </a:lnTo>
                  <a:lnTo>
                    <a:pt x="3346504" y="10825"/>
                  </a:lnTo>
                  <a:lnTo>
                    <a:pt x="3300359" y="2757"/>
                  </a:lnTo>
                  <a:lnTo>
                    <a:pt x="3252596" y="0"/>
                  </a:lnTo>
                  <a:close/>
                </a:path>
              </a:pathLst>
            </a:custGeom>
            <a:solidFill>
              <a:srgbClr val="0022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110867" y="6247638"/>
            <a:ext cx="1688464" cy="621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00" spc="-25" dirty="0">
                <a:solidFill>
                  <a:srgbClr val="FFF9EB"/>
                </a:solidFill>
                <a:latin typeface="Calibri Light"/>
                <a:cs typeface="Calibri Light"/>
              </a:rPr>
              <a:t>Data</a:t>
            </a:r>
            <a:r>
              <a:rPr sz="3900" spc="-75" dirty="0">
                <a:solidFill>
                  <a:srgbClr val="FFF9EB"/>
                </a:solidFill>
                <a:latin typeface="Calibri Light"/>
                <a:cs typeface="Calibri Light"/>
              </a:rPr>
              <a:t> </a:t>
            </a:r>
            <a:r>
              <a:rPr sz="3900" spc="-5" dirty="0">
                <a:solidFill>
                  <a:srgbClr val="FFF9EB"/>
                </a:solidFill>
                <a:latin typeface="Calibri Light"/>
                <a:cs typeface="Calibri Light"/>
              </a:rPr>
              <a:t>Set</a:t>
            </a:r>
            <a:endParaRPr sz="3900">
              <a:latin typeface="Calibri Light"/>
              <a:cs typeface="Calibri Ligh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52898" y="4287139"/>
            <a:ext cx="1066165" cy="621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00" dirty="0">
                <a:solidFill>
                  <a:srgbClr val="FFF9EB"/>
                </a:solidFill>
                <a:latin typeface="Calibri Light"/>
                <a:cs typeface="Calibri Light"/>
              </a:rPr>
              <a:t>Dri</a:t>
            </a:r>
            <a:r>
              <a:rPr sz="3900" spc="-45" dirty="0">
                <a:solidFill>
                  <a:srgbClr val="FFF9EB"/>
                </a:solidFill>
                <a:latin typeface="Calibri Light"/>
                <a:cs typeface="Calibri Light"/>
              </a:rPr>
              <a:t>v</a:t>
            </a:r>
            <a:r>
              <a:rPr sz="3900" spc="5" dirty="0">
                <a:solidFill>
                  <a:srgbClr val="FFF9EB"/>
                </a:solidFill>
                <a:latin typeface="Calibri Light"/>
                <a:cs typeface="Calibri Light"/>
              </a:rPr>
              <a:t>e</a:t>
            </a:r>
            <a:endParaRPr sz="3900">
              <a:latin typeface="Calibri Light"/>
              <a:cs typeface="Calibri Ligh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79919" y="3133344"/>
            <a:ext cx="3660775" cy="897890"/>
          </a:xfrm>
          <a:custGeom>
            <a:avLst/>
            <a:gdLst/>
            <a:ahLst/>
            <a:cxnLst/>
            <a:rect l="l" t="t" r="r" b="b"/>
            <a:pathLst>
              <a:path w="3660775" h="897889">
                <a:moveTo>
                  <a:pt x="3251200" y="0"/>
                </a:moveTo>
                <a:lnTo>
                  <a:pt x="409448" y="0"/>
                </a:lnTo>
                <a:lnTo>
                  <a:pt x="361687" y="2757"/>
                </a:lnTo>
                <a:lnTo>
                  <a:pt x="315547" y="10825"/>
                </a:lnTo>
                <a:lnTo>
                  <a:pt x="271336" y="23895"/>
                </a:lnTo>
                <a:lnTo>
                  <a:pt x="229359" y="41660"/>
                </a:lnTo>
                <a:lnTo>
                  <a:pt x="189923" y="63812"/>
                </a:lnTo>
                <a:lnTo>
                  <a:pt x="153336" y="90043"/>
                </a:lnTo>
                <a:lnTo>
                  <a:pt x="119903" y="120046"/>
                </a:lnTo>
                <a:lnTo>
                  <a:pt x="89933" y="153513"/>
                </a:lnTo>
                <a:lnTo>
                  <a:pt x="63732" y="190137"/>
                </a:lnTo>
                <a:lnTo>
                  <a:pt x="41607" y="229608"/>
                </a:lnTo>
                <a:lnTo>
                  <a:pt x="23864" y="271621"/>
                </a:lnTo>
                <a:lnTo>
                  <a:pt x="10810" y="315867"/>
                </a:lnTo>
                <a:lnTo>
                  <a:pt x="2753" y="362039"/>
                </a:lnTo>
                <a:lnTo>
                  <a:pt x="0" y="409828"/>
                </a:lnTo>
                <a:lnTo>
                  <a:pt x="0" y="487806"/>
                </a:lnTo>
                <a:lnTo>
                  <a:pt x="2753" y="535596"/>
                </a:lnTo>
                <a:lnTo>
                  <a:pt x="10810" y="581768"/>
                </a:lnTo>
                <a:lnTo>
                  <a:pt x="23864" y="626014"/>
                </a:lnTo>
                <a:lnTo>
                  <a:pt x="41607" y="668027"/>
                </a:lnTo>
                <a:lnTo>
                  <a:pt x="63732" y="707498"/>
                </a:lnTo>
                <a:lnTo>
                  <a:pt x="89933" y="744122"/>
                </a:lnTo>
                <a:lnTo>
                  <a:pt x="119903" y="777589"/>
                </a:lnTo>
                <a:lnTo>
                  <a:pt x="153336" y="807592"/>
                </a:lnTo>
                <a:lnTo>
                  <a:pt x="189923" y="833823"/>
                </a:lnTo>
                <a:lnTo>
                  <a:pt x="229359" y="855975"/>
                </a:lnTo>
                <a:lnTo>
                  <a:pt x="271336" y="873740"/>
                </a:lnTo>
                <a:lnTo>
                  <a:pt x="315547" y="886810"/>
                </a:lnTo>
                <a:lnTo>
                  <a:pt x="361687" y="894878"/>
                </a:lnTo>
                <a:lnTo>
                  <a:pt x="409448" y="897635"/>
                </a:lnTo>
                <a:lnTo>
                  <a:pt x="3251200" y="897635"/>
                </a:lnTo>
                <a:lnTo>
                  <a:pt x="3298960" y="894878"/>
                </a:lnTo>
                <a:lnTo>
                  <a:pt x="3345100" y="886810"/>
                </a:lnTo>
                <a:lnTo>
                  <a:pt x="3389311" y="873740"/>
                </a:lnTo>
                <a:lnTo>
                  <a:pt x="3431288" y="855975"/>
                </a:lnTo>
                <a:lnTo>
                  <a:pt x="3470724" y="833823"/>
                </a:lnTo>
                <a:lnTo>
                  <a:pt x="3507311" y="807592"/>
                </a:lnTo>
                <a:lnTo>
                  <a:pt x="3540744" y="777589"/>
                </a:lnTo>
                <a:lnTo>
                  <a:pt x="3570714" y="744122"/>
                </a:lnTo>
                <a:lnTo>
                  <a:pt x="3596915" y="707498"/>
                </a:lnTo>
                <a:lnTo>
                  <a:pt x="3619040" y="668027"/>
                </a:lnTo>
                <a:lnTo>
                  <a:pt x="3636783" y="626014"/>
                </a:lnTo>
                <a:lnTo>
                  <a:pt x="3649837" y="581768"/>
                </a:lnTo>
                <a:lnTo>
                  <a:pt x="3657894" y="535596"/>
                </a:lnTo>
                <a:lnTo>
                  <a:pt x="3660648" y="487806"/>
                </a:lnTo>
                <a:lnTo>
                  <a:pt x="3660648" y="409828"/>
                </a:lnTo>
                <a:lnTo>
                  <a:pt x="3657894" y="362039"/>
                </a:lnTo>
                <a:lnTo>
                  <a:pt x="3649837" y="315867"/>
                </a:lnTo>
                <a:lnTo>
                  <a:pt x="3636783" y="271621"/>
                </a:lnTo>
                <a:lnTo>
                  <a:pt x="3619040" y="229608"/>
                </a:lnTo>
                <a:lnTo>
                  <a:pt x="3596915" y="190137"/>
                </a:lnTo>
                <a:lnTo>
                  <a:pt x="3570714" y="153513"/>
                </a:lnTo>
                <a:lnTo>
                  <a:pt x="3540744" y="120046"/>
                </a:lnTo>
                <a:lnTo>
                  <a:pt x="3507311" y="90043"/>
                </a:lnTo>
                <a:lnTo>
                  <a:pt x="3470724" y="63812"/>
                </a:lnTo>
                <a:lnTo>
                  <a:pt x="3431288" y="41660"/>
                </a:lnTo>
                <a:lnTo>
                  <a:pt x="3389311" y="23895"/>
                </a:lnTo>
                <a:lnTo>
                  <a:pt x="3345100" y="10825"/>
                </a:lnTo>
                <a:lnTo>
                  <a:pt x="3298960" y="2757"/>
                </a:lnTo>
                <a:lnTo>
                  <a:pt x="3251200" y="0"/>
                </a:lnTo>
                <a:close/>
              </a:path>
            </a:pathLst>
          </a:custGeom>
          <a:solidFill>
            <a:srgbClr val="0022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502779" y="3219069"/>
            <a:ext cx="2693670" cy="621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00" spc="-5" dirty="0">
                <a:solidFill>
                  <a:srgbClr val="FFF9EB"/>
                </a:solidFill>
                <a:latin typeface="Calibri Light"/>
                <a:cs typeface="Calibri Light"/>
              </a:rPr>
              <a:t>Drive</a:t>
            </a:r>
            <a:r>
              <a:rPr sz="3900" spc="-55" dirty="0">
                <a:solidFill>
                  <a:srgbClr val="FFF9EB"/>
                </a:solidFill>
                <a:latin typeface="Calibri Light"/>
                <a:cs typeface="Calibri Light"/>
              </a:rPr>
              <a:t> </a:t>
            </a:r>
            <a:r>
              <a:rPr sz="3900" spc="-20" dirty="0">
                <a:solidFill>
                  <a:srgbClr val="FFF9EB"/>
                </a:solidFill>
                <a:latin typeface="Calibri Light"/>
                <a:cs typeface="Calibri Light"/>
              </a:rPr>
              <a:t>Storage</a:t>
            </a:r>
            <a:endParaRPr sz="3900">
              <a:latin typeface="Calibri Light"/>
              <a:cs typeface="Calibri Ligh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107671" y="4249039"/>
            <a:ext cx="1395730" cy="621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00" spc="-5" dirty="0">
                <a:solidFill>
                  <a:srgbClr val="FFF9EB"/>
                </a:solidFill>
                <a:latin typeface="Calibri Light"/>
                <a:cs typeface="Calibri Light"/>
              </a:rPr>
              <a:t>Visuals</a:t>
            </a:r>
            <a:endParaRPr sz="3900">
              <a:latin typeface="Calibri Light"/>
              <a:cs typeface="Calibri Ligh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5840" y="6196584"/>
            <a:ext cx="5594985" cy="1272540"/>
          </a:xfrm>
          <a:custGeom>
            <a:avLst/>
            <a:gdLst/>
            <a:ahLst/>
            <a:cxnLst/>
            <a:rect l="l" t="t" r="r" b="b"/>
            <a:pathLst>
              <a:path w="5594984" h="1272540">
                <a:moveTo>
                  <a:pt x="5334254" y="0"/>
                </a:moveTo>
                <a:lnTo>
                  <a:pt x="260350" y="0"/>
                </a:lnTo>
                <a:lnTo>
                  <a:pt x="221882" y="4062"/>
                </a:lnTo>
                <a:lnTo>
                  <a:pt x="185165" y="15864"/>
                </a:lnTo>
                <a:lnTo>
                  <a:pt x="150603" y="34825"/>
                </a:lnTo>
                <a:lnTo>
                  <a:pt x="118597" y="60366"/>
                </a:lnTo>
                <a:lnTo>
                  <a:pt x="89550" y="91905"/>
                </a:lnTo>
                <a:lnTo>
                  <a:pt x="63867" y="128864"/>
                </a:lnTo>
                <a:lnTo>
                  <a:pt x="41949" y="170662"/>
                </a:lnTo>
                <a:lnTo>
                  <a:pt x="24201" y="216720"/>
                </a:lnTo>
                <a:lnTo>
                  <a:pt x="11024" y="266457"/>
                </a:lnTo>
                <a:lnTo>
                  <a:pt x="2823" y="319293"/>
                </a:lnTo>
                <a:lnTo>
                  <a:pt x="0" y="374650"/>
                </a:lnTo>
                <a:lnTo>
                  <a:pt x="0" y="897889"/>
                </a:lnTo>
                <a:lnTo>
                  <a:pt x="2823" y="953246"/>
                </a:lnTo>
                <a:lnTo>
                  <a:pt x="11024" y="1006082"/>
                </a:lnTo>
                <a:lnTo>
                  <a:pt x="24201" y="1055819"/>
                </a:lnTo>
                <a:lnTo>
                  <a:pt x="41949" y="1101877"/>
                </a:lnTo>
                <a:lnTo>
                  <a:pt x="63867" y="1143675"/>
                </a:lnTo>
                <a:lnTo>
                  <a:pt x="89550" y="1180634"/>
                </a:lnTo>
                <a:lnTo>
                  <a:pt x="118597" y="1212173"/>
                </a:lnTo>
                <a:lnTo>
                  <a:pt x="150603" y="1237714"/>
                </a:lnTo>
                <a:lnTo>
                  <a:pt x="185166" y="1256675"/>
                </a:lnTo>
                <a:lnTo>
                  <a:pt x="221882" y="1268477"/>
                </a:lnTo>
                <a:lnTo>
                  <a:pt x="260350" y="1272539"/>
                </a:lnTo>
                <a:lnTo>
                  <a:pt x="5334254" y="1272539"/>
                </a:lnTo>
                <a:lnTo>
                  <a:pt x="5375241" y="1267870"/>
                </a:lnTo>
                <a:lnTo>
                  <a:pt x="5414839" y="1254142"/>
                </a:lnTo>
                <a:lnTo>
                  <a:pt x="5452357" y="1231776"/>
                </a:lnTo>
                <a:lnTo>
                  <a:pt x="5487109" y="1201192"/>
                </a:lnTo>
                <a:lnTo>
                  <a:pt x="5518404" y="1162811"/>
                </a:lnTo>
                <a:lnTo>
                  <a:pt x="5540981" y="1125699"/>
                </a:lnTo>
                <a:lnTo>
                  <a:pt x="5559834" y="1084984"/>
                </a:lnTo>
                <a:lnTo>
                  <a:pt x="5574792" y="1041257"/>
                </a:lnTo>
                <a:lnTo>
                  <a:pt x="5585685" y="995106"/>
                </a:lnTo>
                <a:lnTo>
                  <a:pt x="5592346" y="947120"/>
                </a:lnTo>
                <a:lnTo>
                  <a:pt x="5594604" y="897889"/>
                </a:lnTo>
                <a:lnTo>
                  <a:pt x="5594604" y="374650"/>
                </a:lnTo>
                <a:lnTo>
                  <a:pt x="5591780" y="319293"/>
                </a:lnTo>
                <a:lnTo>
                  <a:pt x="5583579" y="266457"/>
                </a:lnTo>
                <a:lnTo>
                  <a:pt x="5570402" y="216720"/>
                </a:lnTo>
                <a:lnTo>
                  <a:pt x="5552654" y="170662"/>
                </a:lnTo>
                <a:lnTo>
                  <a:pt x="5530736" y="128864"/>
                </a:lnTo>
                <a:lnTo>
                  <a:pt x="5505053" y="91905"/>
                </a:lnTo>
                <a:lnTo>
                  <a:pt x="5476006" y="60366"/>
                </a:lnTo>
                <a:lnTo>
                  <a:pt x="5444000" y="34825"/>
                </a:lnTo>
                <a:lnTo>
                  <a:pt x="5409438" y="15864"/>
                </a:lnTo>
                <a:lnTo>
                  <a:pt x="5372721" y="4062"/>
                </a:lnTo>
                <a:lnTo>
                  <a:pt x="5334254" y="0"/>
                </a:lnTo>
                <a:close/>
              </a:path>
            </a:pathLst>
          </a:custGeom>
          <a:solidFill>
            <a:srgbClr val="0022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2954381" y="6390894"/>
            <a:ext cx="4479925" cy="621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00" spc="5" dirty="0">
                <a:solidFill>
                  <a:srgbClr val="FFF9EB"/>
                </a:solidFill>
                <a:latin typeface="Calibri Light"/>
                <a:cs typeface="Calibri Light"/>
              </a:rPr>
              <a:t>User</a:t>
            </a:r>
            <a:r>
              <a:rPr sz="3900" spc="-20" dirty="0">
                <a:solidFill>
                  <a:srgbClr val="FFF9EB"/>
                </a:solidFill>
                <a:latin typeface="Calibri Light"/>
                <a:cs typeface="Calibri Light"/>
              </a:rPr>
              <a:t> </a:t>
            </a:r>
            <a:r>
              <a:rPr sz="3900" spc="-5" dirty="0">
                <a:solidFill>
                  <a:srgbClr val="FFF9EB"/>
                </a:solidFill>
                <a:latin typeface="Calibri Light"/>
                <a:cs typeface="Calibri Light"/>
              </a:rPr>
              <a:t>Defined</a:t>
            </a:r>
            <a:r>
              <a:rPr sz="3900" spc="-20" dirty="0">
                <a:solidFill>
                  <a:srgbClr val="FFF9EB"/>
                </a:solidFill>
                <a:latin typeface="Calibri Light"/>
                <a:cs typeface="Calibri Light"/>
              </a:rPr>
              <a:t> </a:t>
            </a:r>
            <a:r>
              <a:rPr sz="3900" spc="-5" dirty="0">
                <a:solidFill>
                  <a:srgbClr val="FFF9EB"/>
                </a:solidFill>
                <a:latin typeface="Calibri Light"/>
                <a:cs typeface="Calibri Light"/>
              </a:rPr>
              <a:t>Function</a:t>
            </a:r>
            <a:endParaRPr sz="3900">
              <a:latin typeface="Calibri Light"/>
              <a:cs typeface="Calibri Ligh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8051292"/>
            <a:ext cx="3060191" cy="22357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77815" y="4718303"/>
            <a:ext cx="710184" cy="25527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648711" y="1629155"/>
            <a:ext cx="2824480" cy="1226820"/>
          </a:xfrm>
          <a:custGeom>
            <a:avLst/>
            <a:gdLst/>
            <a:ahLst/>
            <a:cxnLst/>
            <a:rect l="l" t="t" r="r" b="b"/>
            <a:pathLst>
              <a:path w="2824479" h="1226820">
                <a:moveTo>
                  <a:pt x="2823972" y="0"/>
                </a:moveTo>
                <a:lnTo>
                  <a:pt x="0" y="1226820"/>
                </a:lnTo>
              </a:path>
            </a:pathLst>
          </a:custGeom>
          <a:ln w="76200">
            <a:solidFill>
              <a:srgbClr val="5A2DA4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7256" y="8702040"/>
            <a:ext cx="4011167" cy="158495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539983" y="1656588"/>
            <a:ext cx="2708275" cy="3747770"/>
          </a:xfrm>
          <a:custGeom>
            <a:avLst/>
            <a:gdLst/>
            <a:ahLst/>
            <a:cxnLst/>
            <a:rect l="l" t="t" r="r" b="b"/>
            <a:pathLst>
              <a:path w="2708275" h="3747770">
                <a:moveTo>
                  <a:pt x="949451" y="92963"/>
                </a:moveTo>
                <a:lnTo>
                  <a:pt x="1754124" y="2798063"/>
                </a:lnTo>
              </a:path>
              <a:path w="2708275" h="3747770">
                <a:moveTo>
                  <a:pt x="984504" y="0"/>
                </a:moveTo>
                <a:lnTo>
                  <a:pt x="2708148" y="339851"/>
                </a:lnTo>
              </a:path>
              <a:path w="2708275" h="3747770">
                <a:moveTo>
                  <a:pt x="0" y="1264919"/>
                </a:moveTo>
                <a:lnTo>
                  <a:pt x="1092708" y="3747515"/>
                </a:lnTo>
              </a:path>
              <a:path w="2708275" h="3747770">
                <a:moveTo>
                  <a:pt x="984504" y="65531"/>
                </a:moveTo>
                <a:lnTo>
                  <a:pt x="1831848" y="1170431"/>
                </a:lnTo>
              </a:path>
            </a:pathLst>
          </a:custGeom>
          <a:ln w="76200">
            <a:solidFill>
              <a:srgbClr val="5A2DA4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53271" y="3776471"/>
            <a:ext cx="41275" cy="3267710"/>
          </a:xfrm>
          <a:custGeom>
            <a:avLst/>
            <a:gdLst/>
            <a:ahLst/>
            <a:cxnLst/>
            <a:rect l="l" t="t" r="r" b="b"/>
            <a:pathLst>
              <a:path w="41275" h="3267709">
                <a:moveTo>
                  <a:pt x="0" y="0"/>
                </a:moveTo>
                <a:lnTo>
                  <a:pt x="41148" y="3267455"/>
                </a:lnTo>
              </a:path>
            </a:pathLst>
          </a:custGeom>
          <a:ln w="76200">
            <a:solidFill>
              <a:srgbClr val="5A2DA4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4917360" y="61910"/>
            <a:ext cx="7299959" cy="4737735"/>
            <a:chOff x="4917360" y="61910"/>
            <a:chExt cx="7299959" cy="4737735"/>
          </a:xfrm>
        </p:grpSpPr>
        <p:sp>
          <p:nvSpPr>
            <p:cNvPr id="8" name="object 8"/>
            <p:cNvSpPr/>
            <p:nvPr/>
          </p:nvSpPr>
          <p:spPr>
            <a:xfrm>
              <a:off x="5510784" y="2761487"/>
              <a:ext cx="1141730" cy="1999614"/>
            </a:xfrm>
            <a:custGeom>
              <a:avLst/>
              <a:gdLst/>
              <a:ahLst/>
              <a:cxnLst/>
              <a:rect l="l" t="t" r="r" b="b"/>
              <a:pathLst>
                <a:path w="1141729" h="1999614">
                  <a:moveTo>
                    <a:pt x="1141475" y="0"/>
                  </a:moveTo>
                  <a:lnTo>
                    <a:pt x="0" y="1999487"/>
                  </a:lnTo>
                </a:path>
              </a:pathLst>
            </a:custGeom>
            <a:ln w="76200">
              <a:solidFill>
                <a:srgbClr val="5A2DA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17360" y="61910"/>
              <a:ext cx="7299345" cy="360033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442318" y="645922"/>
            <a:ext cx="300990" cy="6769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250" spc="10" dirty="0">
                <a:solidFill>
                  <a:srgbClr val="FFFFFF"/>
                </a:solidFill>
                <a:latin typeface="Calibri Light"/>
                <a:cs typeface="Calibri Light"/>
              </a:rPr>
              <a:t>6</a:t>
            </a:r>
            <a:endParaRPr sz="4250">
              <a:latin typeface="Calibri Light"/>
              <a:cs typeface="Calibr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12654" y="2065782"/>
            <a:ext cx="300990" cy="6769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250" spc="10" dirty="0">
                <a:solidFill>
                  <a:srgbClr val="FFFFFF"/>
                </a:solidFill>
                <a:latin typeface="Calibri Light"/>
                <a:cs typeface="Calibri Light"/>
              </a:rPr>
              <a:t>7</a:t>
            </a:r>
            <a:endParaRPr sz="4250">
              <a:latin typeface="Calibri Light"/>
              <a:cs typeface="Calibr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56803" y="2663189"/>
            <a:ext cx="300990" cy="6769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250" spc="10" dirty="0">
                <a:solidFill>
                  <a:srgbClr val="FFFFFF"/>
                </a:solidFill>
                <a:latin typeface="Calibri Light"/>
                <a:cs typeface="Calibri Light"/>
              </a:rPr>
              <a:t>8</a:t>
            </a:r>
            <a:endParaRPr sz="4250">
              <a:latin typeface="Calibri Light"/>
              <a:cs typeface="Calibr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02400" y="2056257"/>
            <a:ext cx="300990" cy="6769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250" spc="10" dirty="0">
                <a:solidFill>
                  <a:srgbClr val="FFFFFF"/>
                </a:solidFill>
                <a:latin typeface="Calibri Light"/>
                <a:cs typeface="Calibri Light"/>
              </a:rPr>
              <a:t>9</a:t>
            </a:r>
            <a:endParaRPr sz="4250">
              <a:latin typeface="Calibri Light"/>
              <a:cs typeface="Calibr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88026" y="656082"/>
            <a:ext cx="574040" cy="6769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250" dirty="0">
                <a:solidFill>
                  <a:srgbClr val="FFFFFF"/>
                </a:solidFill>
                <a:latin typeface="Calibri Light"/>
                <a:cs typeface="Calibri Light"/>
              </a:rPr>
              <a:t>10</a:t>
            </a:r>
            <a:endParaRPr sz="4250">
              <a:latin typeface="Calibri Light"/>
              <a:cs typeface="Calibri Ligh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820656" y="5321808"/>
            <a:ext cx="4887595" cy="1277620"/>
          </a:xfrm>
          <a:custGeom>
            <a:avLst/>
            <a:gdLst/>
            <a:ahLst/>
            <a:cxnLst/>
            <a:rect l="l" t="t" r="r" b="b"/>
            <a:pathLst>
              <a:path w="4887594" h="1277620">
                <a:moveTo>
                  <a:pt x="4580636" y="0"/>
                </a:moveTo>
                <a:lnTo>
                  <a:pt x="306832" y="0"/>
                </a:lnTo>
                <a:lnTo>
                  <a:pt x="257072" y="4017"/>
                </a:lnTo>
                <a:lnTo>
                  <a:pt x="209864" y="15647"/>
                </a:lnTo>
                <a:lnTo>
                  <a:pt x="165842" y="34259"/>
                </a:lnTo>
                <a:lnTo>
                  <a:pt x="125638" y="59220"/>
                </a:lnTo>
                <a:lnTo>
                  <a:pt x="89884" y="89900"/>
                </a:lnTo>
                <a:lnTo>
                  <a:pt x="59212" y="125665"/>
                </a:lnTo>
                <a:lnTo>
                  <a:pt x="34255" y="165886"/>
                </a:lnTo>
                <a:lnTo>
                  <a:pt x="15646" y="209929"/>
                </a:lnTo>
                <a:lnTo>
                  <a:pt x="4017" y="257164"/>
                </a:lnTo>
                <a:lnTo>
                  <a:pt x="0" y="306958"/>
                </a:lnTo>
                <a:lnTo>
                  <a:pt x="0" y="970152"/>
                </a:lnTo>
                <a:lnTo>
                  <a:pt x="4017" y="1019947"/>
                </a:lnTo>
                <a:lnTo>
                  <a:pt x="15646" y="1067182"/>
                </a:lnTo>
                <a:lnTo>
                  <a:pt x="34255" y="1111225"/>
                </a:lnTo>
                <a:lnTo>
                  <a:pt x="59212" y="1151446"/>
                </a:lnTo>
                <a:lnTo>
                  <a:pt x="89884" y="1187211"/>
                </a:lnTo>
                <a:lnTo>
                  <a:pt x="125638" y="1217891"/>
                </a:lnTo>
                <a:lnTo>
                  <a:pt x="165842" y="1242852"/>
                </a:lnTo>
                <a:lnTo>
                  <a:pt x="209864" y="1261464"/>
                </a:lnTo>
                <a:lnTo>
                  <a:pt x="257072" y="1273094"/>
                </a:lnTo>
                <a:lnTo>
                  <a:pt x="306832" y="1277112"/>
                </a:lnTo>
                <a:lnTo>
                  <a:pt x="4580636" y="1277112"/>
                </a:lnTo>
                <a:lnTo>
                  <a:pt x="4630395" y="1273094"/>
                </a:lnTo>
                <a:lnTo>
                  <a:pt x="4677603" y="1261464"/>
                </a:lnTo>
                <a:lnTo>
                  <a:pt x="4721625" y="1242852"/>
                </a:lnTo>
                <a:lnTo>
                  <a:pt x="4761829" y="1217891"/>
                </a:lnTo>
                <a:lnTo>
                  <a:pt x="4797583" y="1187211"/>
                </a:lnTo>
                <a:lnTo>
                  <a:pt x="4828255" y="1151446"/>
                </a:lnTo>
                <a:lnTo>
                  <a:pt x="4853212" y="1111225"/>
                </a:lnTo>
                <a:lnTo>
                  <a:pt x="4871821" y="1067182"/>
                </a:lnTo>
                <a:lnTo>
                  <a:pt x="4883450" y="1019947"/>
                </a:lnTo>
                <a:lnTo>
                  <a:pt x="4887467" y="970152"/>
                </a:lnTo>
                <a:lnTo>
                  <a:pt x="4887467" y="306958"/>
                </a:lnTo>
                <a:lnTo>
                  <a:pt x="4883450" y="257164"/>
                </a:lnTo>
                <a:lnTo>
                  <a:pt x="4871821" y="209929"/>
                </a:lnTo>
                <a:lnTo>
                  <a:pt x="4853212" y="165886"/>
                </a:lnTo>
                <a:lnTo>
                  <a:pt x="4828255" y="125665"/>
                </a:lnTo>
                <a:lnTo>
                  <a:pt x="4797583" y="89900"/>
                </a:lnTo>
                <a:lnTo>
                  <a:pt x="4761829" y="59220"/>
                </a:lnTo>
                <a:lnTo>
                  <a:pt x="4721625" y="34259"/>
                </a:lnTo>
                <a:lnTo>
                  <a:pt x="4677603" y="15647"/>
                </a:lnTo>
                <a:lnTo>
                  <a:pt x="4630395" y="4017"/>
                </a:lnTo>
                <a:lnTo>
                  <a:pt x="4580636" y="0"/>
                </a:lnTo>
                <a:close/>
              </a:path>
            </a:pathLst>
          </a:custGeom>
          <a:solidFill>
            <a:srgbClr val="0022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305415" y="5523357"/>
            <a:ext cx="3924300" cy="927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6765" marR="5080" indent="-774700">
              <a:lnSpc>
                <a:spcPts val="3600"/>
              </a:lnSpc>
              <a:spcBef>
                <a:spcPts val="100"/>
              </a:spcBef>
            </a:pPr>
            <a:r>
              <a:rPr sz="2900" dirty="0">
                <a:solidFill>
                  <a:srgbClr val="FFF9EB"/>
                </a:solidFill>
                <a:latin typeface="Calibri Light"/>
                <a:cs typeface="Calibri Light"/>
              </a:rPr>
              <a:t>Append </a:t>
            </a:r>
            <a:r>
              <a:rPr sz="2900" spc="5" dirty="0">
                <a:solidFill>
                  <a:srgbClr val="FFF9EB"/>
                </a:solidFill>
                <a:latin typeface="Calibri Light"/>
                <a:cs typeface="Calibri Light"/>
              </a:rPr>
              <a:t>both </a:t>
            </a:r>
            <a:r>
              <a:rPr sz="2900" spc="-10" dirty="0">
                <a:solidFill>
                  <a:srgbClr val="FFF9EB"/>
                </a:solidFill>
                <a:latin typeface="Calibri Light"/>
                <a:cs typeface="Calibri Light"/>
              </a:rPr>
              <a:t>face </a:t>
            </a:r>
            <a:r>
              <a:rPr sz="2900" spc="5" dirty="0">
                <a:solidFill>
                  <a:srgbClr val="FFF9EB"/>
                </a:solidFill>
                <a:latin typeface="Calibri Light"/>
                <a:cs typeface="Calibri Light"/>
              </a:rPr>
              <a:t>and </a:t>
            </a:r>
            <a:r>
              <a:rPr sz="2900" spc="-10" dirty="0">
                <a:solidFill>
                  <a:srgbClr val="FFF9EB"/>
                </a:solidFill>
                <a:latin typeface="Calibri Light"/>
                <a:cs typeface="Calibri Light"/>
              </a:rPr>
              <a:t>eye </a:t>
            </a:r>
            <a:r>
              <a:rPr sz="2900" spc="-645" dirty="0">
                <a:solidFill>
                  <a:srgbClr val="FFF9EB"/>
                </a:solidFill>
                <a:latin typeface="Calibri Light"/>
                <a:cs typeface="Calibri Light"/>
              </a:rPr>
              <a:t> </a:t>
            </a:r>
            <a:r>
              <a:rPr sz="2900" dirty="0">
                <a:solidFill>
                  <a:srgbClr val="FFF9EB"/>
                </a:solidFill>
                <a:latin typeface="Calibri Light"/>
                <a:cs typeface="Calibri Light"/>
              </a:rPr>
              <a:t>analysis</a:t>
            </a:r>
            <a:r>
              <a:rPr sz="2900" spc="15" dirty="0">
                <a:solidFill>
                  <a:srgbClr val="FFF9EB"/>
                </a:solidFill>
                <a:latin typeface="Calibri Light"/>
                <a:cs typeface="Calibri Light"/>
              </a:rPr>
              <a:t> </a:t>
            </a:r>
            <a:r>
              <a:rPr sz="2900" spc="5" dirty="0">
                <a:solidFill>
                  <a:srgbClr val="FFF9EB"/>
                </a:solidFill>
                <a:latin typeface="Calibri Light"/>
                <a:cs typeface="Calibri Light"/>
              </a:rPr>
              <a:t>in</a:t>
            </a:r>
            <a:r>
              <a:rPr sz="2900" spc="-5" dirty="0">
                <a:solidFill>
                  <a:srgbClr val="FFF9EB"/>
                </a:solidFill>
                <a:latin typeface="Calibri Light"/>
                <a:cs typeface="Calibri Light"/>
              </a:rPr>
              <a:t> </a:t>
            </a:r>
            <a:r>
              <a:rPr sz="2900" spc="-20" dirty="0">
                <a:solidFill>
                  <a:srgbClr val="FFF9EB"/>
                </a:solidFill>
                <a:latin typeface="Calibri Light"/>
                <a:cs typeface="Calibri Light"/>
              </a:rPr>
              <a:t>array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16863" y="2855976"/>
            <a:ext cx="3662679" cy="897890"/>
          </a:xfrm>
          <a:custGeom>
            <a:avLst/>
            <a:gdLst/>
            <a:ahLst/>
            <a:cxnLst/>
            <a:rect l="l" t="t" r="r" b="b"/>
            <a:pathLst>
              <a:path w="3662679" h="897889">
                <a:moveTo>
                  <a:pt x="3252597" y="0"/>
                </a:moveTo>
                <a:lnTo>
                  <a:pt x="409575" y="0"/>
                </a:lnTo>
                <a:lnTo>
                  <a:pt x="361810" y="2757"/>
                </a:lnTo>
                <a:lnTo>
                  <a:pt x="315663" y="10825"/>
                </a:lnTo>
                <a:lnTo>
                  <a:pt x="271443" y="23895"/>
                </a:lnTo>
                <a:lnTo>
                  <a:pt x="229455" y="41660"/>
                </a:lnTo>
                <a:lnTo>
                  <a:pt x="190007" y="63812"/>
                </a:lnTo>
                <a:lnTo>
                  <a:pt x="153407" y="90043"/>
                </a:lnTo>
                <a:lnTo>
                  <a:pt x="119962" y="120046"/>
                </a:lnTo>
                <a:lnTo>
                  <a:pt x="89979" y="153513"/>
                </a:lnTo>
                <a:lnTo>
                  <a:pt x="63766" y="190137"/>
                </a:lnTo>
                <a:lnTo>
                  <a:pt x="41630" y="229608"/>
                </a:lnTo>
                <a:lnTo>
                  <a:pt x="23877" y="271621"/>
                </a:lnTo>
                <a:lnTo>
                  <a:pt x="10817" y="315867"/>
                </a:lnTo>
                <a:lnTo>
                  <a:pt x="2755" y="362039"/>
                </a:lnTo>
                <a:lnTo>
                  <a:pt x="0" y="409828"/>
                </a:lnTo>
                <a:lnTo>
                  <a:pt x="0" y="487806"/>
                </a:lnTo>
                <a:lnTo>
                  <a:pt x="2755" y="535596"/>
                </a:lnTo>
                <a:lnTo>
                  <a:pt x="10817" y="581768"/>
                </a:lnTo>
                <a:lnTo>
                  <a:pt x="23877" y="626014"/>
                </a:lnTo>
                <a:lnTo>
                  <a:pt x="41630" y="668027"/>
                </a:lnTo>
                <a:lnTo>
                  <a:pt x="63766" y="707498"/>
                </a:lnTo>
                <a:lnTo>
                  <a:pt x="89979" y="744122"/>
                </a:lnTo>
                <a:lnTo>
                  <a:pt x="119962" y="777589"/>
                </a:lnTo>
                <a:lnTo>
                  <a:pt x="153407" y="807592"/>
                </a:lnTo>
                <a:lnTo>
                  <a:pt x="190007" y="833823"/>
                </a:lnTo>
                <a:lnTo>
                  <a:pt x="229455" y="855975"/>
                </a:lnTo>
                <a:lnTo>
                  <a:pt x="271443" y="873740"/>
                </a:lnTo>
                <a:lnTo>
                  <a:pt x="315663" y="886810"/>
                </a:lnTo>
                <a:lnTo>
                  <a:pt x="361810" y="894878"/>
                </a:lnTo>
                <a:lnTo>
                  <a:pt x="409575" y="897635"/>
                </a:lnTo>
                <a:lnTo>
                  <a:pt x="3252597" y="897635"/>
                </a:lnTo>
                <a:lnTo>
                  <a:pt x="3300359" y="894878"/>
                </a:lnTo>
                <a:lnTo>
                  <a:pt x="3346504" y="886810"/>
                </a:lnTo>
                <a:lnTo>
                  <a:pt x="3390723" y="873740"/>
                </a:lnTo>
                <a:lnTo>
                  <a:pt x="3432711" y="855975"/>
                </a:lnTo>
                <a:lnTo>
                  <a:pt x="3472158" y="833823"/>
                </a:lnTo>
                <a:lnTo>
                  <a:pt x="3508758" y="807592"/>
                </a:lnTo>
                <a:lnTo>
                  <a:pt x="3542204" y="777589"/>
                </a:lnTo>
                <a:lnTo>
                  <a:pt x="3572188" y="744122"/>
                </a:lnTo>
                <a:lnTo>
                  <a:pt x="3598402" y="707498"/>
                </a:lnTo>
                <a:lnTo>
                  <a:pt x="3620539" y="668027"/>
                </a:lnTo>
                <a:lnTo>
                  <a:pt x="3638292" y="626014"/>
                </a:lnTo>
                <a:lnTo>
                  <a:pt x="3651354" y="581768"/>
                </a:lnTo>
                <a:lnTo>
                  <a:pt x="3659416" y="535596"/>
                </a:lnTo>
                <a:lnTo>
                  <a:pt x="3662172" y="487806"/>
                </a:lnTo>
                <a:lnTo>
                  <a:pt x="3662172" y="409828"/>
                </a:lnTo>
                <a:lnTo>
                  <a:pt x="3659416" y="362039"/>
                </a:lnTo>
                <a:lnTo>
                  <a:pt x="3651354" y="315867"/>
                </a:lnTo>
                <a:lnTo>
                  <a:pt x="3638292" y="271621"/>
                </a:lnTo>
                <a:lnTo>
                  <a:pt x="3620539" y="229608"/>
                </a:lnTo>
                <a:lnTo>
                  <a:pt x="3598402" y="190137"/>
                </a:lnTo>
                <a:lnTo>
                  <a:pt x="3572188" y="153513"/>
                </a:lnTo>
                <a:lnTo>
                  <a:pt x="3542204" y="120046"/>
                </a:lnTo>
                <a:lnTo>
                  <a:pt x="3508758" y="90043"/>
                </a:lnTo>
                <a:lnTo>
                  <a:pt x="3472158" y="63812"/>
                </a:lnTo>
                <a:lnTo>
                  <a:pt x="3432711" y="41660"/>
                </a:lnTo>
                <a:lnTo>
                  <a:pt x="3390723" y="23895"/>
                </a:lnTo>
                <a:lnTo>
                  <a:pt x="3346504" y="10825"/>
                </a:lnTo>
                <a:lnTo>
                  <a:pt x="3300359" y="2757"/>
                </a:lnTo>
                <a:lnTo>
                  <a:pt x="3252597" y="0"/>
                </a:lnTo>
                <a:close/>
              </a:path>
            </a:pathLst>
          </a:custGeom>
          <a:solidFill>
            <a:srgbClr val="0022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92682" y="3011805"/>
            <a:ext cx="2435225" cy="5086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150" spc="5" dirty="0">
                <a:solidFill>
                  <a:srgbClr val="FFF9EB"/>
                </a:solidFill>
                <a:latin typeface="Calibri Light"/>
                <a:cs typeface="Calibri Light"/>
              </a:rPr>
              <a:t>Model</a:t>
            </a:r>
            <a:r>
              <a:rPr sz="3150" spc="-60" dirty="0">
                <a:solidFill>
                  <a:srgbClr val="FFF9EB"/>
                </a:solidFill>
                <a:latin typeface="Calibri Light"/>
                <a:cs typeface="Calibri Light"/>
              </a:rPr>
              <a:t> </a:t>
            </a:r>
            <a:r>
              <a:rPr sz="3150" spc="-30" dirty="0">
                <a:solidFill>
                  <a:srgbClr val="FFF9EB"/>
                </a:solidFill>
                <a:latin typeface="Calibri Light"/>
                <a:cs typeface="Calibri Light"/>
              </a:rPr>
              <a:t>Training</a:t>
            </a:r>
            <a:endParaRPr sz="3150">
              <a:latin typeface="Calibri Light"/>
              <a:cs typeface="Calibri Ligh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551676" y="6946392"/>
            <a:ext cx="4170045" cy="1201420"/>
          </a:xfrm>
          <a:custGeom>
            <a:avLst/>
            <a:gdLst/>
            <a:ahLst/>
            <a:cxnLst/>
            <a:rect l="l" t="t" r="r" b="b"/>
            <a:pathLst>
              <a:path w="4170045" h="1201420">
                <a:moveTo>
                  <a:pt x="3810127" y="0"/>
                </a:moveTo>
                <a:lnTo>
                  <a:pt x="359537" y="0"/>
                </a:lnTo>
                <a:lnTo>
                  <a:pt x="310737" y="3283"/>
                </a:lnTo>
                <a:lnTo>
                  <a:pt x="263936" y="12847"/>
                </a:lnTo>
                <a:lnTo>
                  <a:pt x="219563" y="28263"/>
                </a:lnTo>
                <a:lnTo>
                  <a:pt x="178044" y="49101"/>
                </a:lnTo>
                <a:lnTo>
                  <a:pt x="139808" y="74934"/>
                </a:lnTo>
                <a:lnTo>
                  <a:pt x="105282" y="105330"/>
                </a:lnTo>
                <a:lnTo>
                  <a:pt x="74895" y="139862"/>
                </a:lnTo>
                <a:lnTo>
                  <a:pt x="49073" y="178101"/>
                </a:lnTo>
                <a:lnTo>
                  <a:pt x="28245" y="219616"/>
                </a:lnTo>
                <a:lnTo>
                  <a:pt x="12838" y="263980"/>
                </a:lnTo>
                <a:lnTo>
                  <a:pt x="3280" y="310763"/>
                </a:lnTo>
                <a:lnTo>
                  <a:pt x="0" y="359536"/>
                </a:lnTo>
                <a:lnTo>
                  <a:pt x="0" y="841374"/>
                </a:lnTo>
                <a:lnTo>
                  <a:pt x="3280" y="890148"/>
                </a:lnTo>
                <a:lnTo>
                  <a:pt x="12838" y="936931"/>
                </a:lnTo>
                <a:lnTo>
                  <a:pt x="28245" y="981295"/>
                </a:lnTo>
                <a:lnTo>
                  <a:pt x="49073" y="1022810"/>
                </a:lnTo>
                <a:lnTo>
                  <a:pt x="74895" y="1061049"/>
                </a:lnTo>
                <a:lnTo>
                  <a:pt x="105282" y="1095581"/>
                </a:lnTo>
                <a:lnTo>
                  <a:pt x="139808" y="1125977"/>
                </a:lnTo>
                <a:lnTo>
                  <a:pt x="178044" y="1151810"/>
                </a:lnTo>
                <a:lnTo>
                  <a:pt x="219563" y="1172648"/>
                </a:lnTo>
                <a:lnTo>
                  <a:pt x="263936" y="1188064"/>
                </a:lnTo>
                <a:lnTo>
                  <a:pt x="310737" y="1197628"/>
                </a:lnTo>
                <a:lnTo>
                  <a:pt x="359537" y="1200911"/>
                </a:lnTo>
                <a:lnTo>
                  <a:pt x="3810127" y="1200911"/>
                </a:lnTo>
                <a:lnTo>
                  <a:pt x="3858926" y="1197628"/>
                </a:lnTo>
                <a:lnTo>
                  <a:pt x="3905727" y="1188064"/>
                </a:lnTo>
                <a:lnTo>
                  <a:pt x="3950100" y="1172648"/>
                </a:lnTo>
                <a:lnTo>
                  <a:pt x="3991619" y="1151810"/>
                </a:lnTo>
                <a:lnTo>
                  <a:pt x="4029855" y="1125977"/>
                </a:lnTo>
                <a:lnTo>
                  <a:pt x="4064381" y="1095581"/>
                </a:lnTo>
                <a:lnTo>
                  <a:pt x="4094768" y="1061049"/>
                </a:lnTo>
                <a:lnTo>
                  <a:pt x="4120590" y="1022810"/>
                </a:lnTo>
                <a:lnTo>
                  <a:pt x="4141418" y="981295"/>
                </a:lnTo>
                <a:lnTo>
                  <a:pt x="4156825" y="936931"/>
                </a:lnTo>
                <a:lnTo>
                  <a:pt x="4166383" y="890148"/>
                </a:lnTo>
                <a:lnTo>
                  <a:pt x="4169664" y="841374"/>
                </a:lnTo>
                <a:lnTo>
                  <a:pt x="4169664" y="359536"/>
                </a:lnTo>
                <a:lnTo>
                  <a:pt x="4166383" y="310763"/>
                </a:lnTo>
                <a:lnTo>
                  <a:pt x="4156825" y="263980"/>
                </a:lnTo>
                <a:lnTo>
                  <a:pt x="4141418" y="219616"/>
                </a:lnTo>
                <a:lnTo>
                  <a:pt x="4120590" y="178101"/>
                </a:lnTo>
                <a:lnTo>
                  <a:pt x="4094768" y="139862"/>
                </a:lnTo>
                <a:lnTo>
                  <a:pt x="4064380" y="105330"/>
                </a:lnTo>
                <a:lnTo>
                  <a:pt x="4029855" y="74934"/>
                </a:lnTo>
                <a:lnTo>
                  <a:pt x="3991619" y="49101"/>
                </a:lnTo>
                <a:lnTo>
                  <a:pt x="3950100" y="28263"/>
                </a:lnTo>
                <a:lnTo>
                  <a:pt x="3905727" y="12847"/>
                </a:lnTo>
                <a:lnTo>
                  <a:pt x="3858926" y="3283"/>
                </a:lnTo>
                <a:lnTo>
                  <a:pt x="3810127" y="0"/>
                </a:lnTo>
                <a:close/>
              </a:path>
            </a:pathLst>
          </a:custGeom>
          <a:solidFill>
            <a:srgbClr val="0022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164069" y="7011669"/>
            <a:ext cx="3107690" cy="100965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139825" marR="5080" indent="-1127760">
              <a:lnSpc>
                <a:spcPct val="101600"/>
              </a:lnSpc>
              <a:spcBef>
                <a:spcPts val="40"/>
              </a:spcBef>
            </a:pPr>
            <a:r>
              <a:rPr sz="3200" spc="-15" dirty="0">
                <a:solidFill>
                  <a:srgbClr val="FFF9EB"/>
                </a:solidFill>
                <a:latin typeface="Calibri Light"/>
                <a:cs typeface="Calibri Light"/>
              </a:rPr>
              <a:t>Preprocessing</a:t>
            </a:r>
            <a:r>
              <a:rPr sz="3200" spc="-75" dirty="0">
                <a:solidFill>
                  <a:srgbClr val="FFF9EB"/>
                </a:solidFill>
                <a:latin typeface="Calibri Light"/>
                <a:cs typeface="Calibri Light"/>
              </a:rPr>
              <a:t> </a:t>
            </a:r>
            <a:r>
              <a:rPr sz="3200" spc="-20" dirty="0">
                <a:solidFill>
                  <a:srgbClr val="FFF9EB"/>
                </a:solidFill>
                <a:latin typeface="Calibri Light"/>
                <a:cs typeface="Calibri Light"/>
              </a:rPr>
              <a:t>data </a:t>
            </a:r>
            <a:r>
              <a:rPr sz="3200" spc="-705" dirty="0">
                <a:solidFill>
                  <a:srgbClr val="FFF9EB"/>
                </a:solidFill>
                <a:latin typeface="Calibri Light"/>
                <a:cs typeface="Calibri Light"/>
              </a:rPr>
              <a:t> </a:t>
            </a:r>
            <a:r>
              <a:rPr sz="3200" spc="-25" dirty="0">
                <a:solidFill>
                  <a:srgbClr val="FFF9EB"/>
                </a:solidFill>
                <a:latin typeface="Calibri Light"/>
                <a:cs typeface="Calibri Light"/>
              </a:rPr>
              <a:t>array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80459" y="4760976"/>
            <a:ext cx="3660775" cy="1450975"/>
          </a:xfrm>
          <a:custGeom>
            <a:avLst/>
            <a:gdLst/>
            <a:ahLst/>
            <a:cxnLst/>
            <a:rect l="l" t="t" r="r" b="b"/>
            <a:pathLst>
              <a:path w="3660775" h="1450975">
                <a:moveTo>
                  <a:pt x="3251199" y="0"/>
                </a:moveTo>
                <a:lnTo>
                  <a:pt x="409448" y="0"/>
                </a:lnTo>
                <a:lnTo>
                  <a:pt x="361687" y="2755"/>
                </a:lnTo>
                <a:lnTo>
                  <a:pt x="315547" y="10817"/>
                </a:lnTo>
                <a:lnTo>
                  <a:pt x="271336" y="23879"/>
                </a:lnTo>
                <a:lnTo>
                  <a:pt x="229359" y="41632"/>
                </a:lnTo>
                <a:lnTo>
                  <a:pt x="189923" y="63769"/>
                </a:lnTo>
                <a:lnTo>
                  <a:pt x="153336" y="89983"/>
                </a:lnTo>
                <a:lnTo>
                  <a:pt x="119903" y="119967"/>
                </a:lnTo>
                <a:lnTo>
                  <a:pt x="89933" y="153413"/>
                </a:lnTo>
                <a:lnTo>
                  <a:pt x="63732" y="190013"/>
                </a:lnTo>
                <a:lnTo>
                  <a:pt x="41607" y="229460"/>
                </a:lnTo>
                <a:lnTo>
                  <a:pt x="23864" y="271448"/>
                </a:lnTo>
                <a:lnTo>
                  <a:pt x="10810" y="315667"/>
                </a:lnTo>
                <a:lnTo>
                  <a:pt x="2753" y="361812"/>
                </a:lnTo>
                <a:lnTo>
                  <a:pt x="0" y="409575"/>
                </a:lnTo>
                <a:lnTo>
                  <a:pt x="0" y="1041273"/>
                </a:lnTo>
                <a:lnTo>
                  <a:pt x="2753" y="1089035"/>
                </a:lnTo>
                <a:lnTo>
                  <a:pt x="10810" y="1135180"/>
                </a:lnTo>
                <a:lnTo>
                  <a:pt x="23864" y="1179399"/>
                </a:lnTo>
                <a:lnTo>
                  <a:pt x="41607" y="1221387"/>
                </a:lnTo>
                <a:lnTo>
                  <a:pt x="63732" y="1260834"/>
                </a:lnTo>
                <a:lnTo>
                  <a:pt x="89933" y="1297434"/>
                </a:lnTo>
                <a:lnTo>
                  <a:pt x="119903" y="1330880"/>
                </a:lnTo>
                <a:lnTo>
                  <a:pt x="153336" y="1360864"/>
                </a:lnTo>
                <a:lnTo>
                  <a:pt x="189923" y="1387078"/>
                </a:lnTo>
                <a:lnTo>
                  <a:pt x="229359" y="1409215"/>
                </a:lnTo>
                <a:lnTo>
                  <a:pt x="271336" y="1426968"/>
                </a:lnTo>
                <a:lnTo>
                  <a:pt x="315547" y="1440030"/>
                </a:lnTo>
                <a:lnTo>
                  <a:pt x="361687" y="1448092"/>
                </a:lnTo>
                <a:lnTo>
                  <a:pt x="409448" y="1450848"/>
                </a:lnTo>
                <a:lnTo>
                  <a:pt x="3251199" y="1450848"/>
                </a:lnTo>
                <a:lnTo>
                  <a:pt x="3298960" y="1448092"/>
                </a:lnTo>
                <a:lnTo>
                  <a:pt x="3345100" y="1440030"/>
                </a:lnTo>
                <a:lnTo>
                  <a:pt x="3389311" y="1426968"/>
                </a:lnTo>
                <a:lnTo>
                  <a:pt x="3431288" y="1409215"/>
                </a:lnTo>
                <a:lnTo>
                  <a:pt x="3470724" y="1387078"/>
                </a:lnTo>
                <a:lnTo>
                  <a:pt x="3507311" y="1360864"/>
                </a:lnTo>
                <a:lnTo>
                  <a:pt x="3540744" y="1330880"/>
                </a:lnTo>
                <a:lnTo>
                  <a:pt x="3570714" y="1297434"/>
                </a:lnTo>
                <a:lnTo>
                  <a:pt x="3596915" y="1260834"/>
                </a:lnTo>
                <a:lnTo>
                  <a:pt x="3619040" y="1221387"/>
                </a:lnTo>
                <a:lnTo>
                  <a:pt x="3636783" y="1179399"/>
                </a:lnTo>
                <a:lnTo>
                  <a:pt x="3649837" y="1135180"/>
                </a:lnTo>
                <a:lnTo>
                  <a:pt x="3657894" y="1089035"/>
                </a:lnTo>
                <a:lnTo>
                  <a:pt x="3660647" y="1041273"/>
                </a:lnTo>
                <a:lnTo>
                  <a:pt x="3660647" y="409575"/>
                </a:lnTo>
                <a:lnTo>
                  <a:pt x="3657894" y="361812"/>
                </a:lnTo>
                <a:lnTo>
                  <a:pt x="3649837" y="315667"/>
                </a:lnTo>
                <a:lnTo>
                  <a:pt x="3636783" y="271448"/>
                </a:lnTo>
                <a:lnTo>
                  <a:pt x="3619040" y="229460"/>
                </a:lnTo>
                <a:lnTo>
                  <a:pt x="3596915" y="190013"/>
                </a:lnTo>
                <a:lnTo>
                  <a:pt x="3570714" y="153413"/>
                </a:lnTo>
                <a:lnTo>
                  <a:pt x="3540744" y="119967"/>
                </a:lnTo>
                <a:lnTo>
                  <a:pt x="3507311" y="89983"/>
                </a:lnTo>
                <a:lnTo>
                  <a:pt x="3470724" y="63769"/>
                </a:lnTo>
                <a:lnTo>
                  <a:pt x="3431288" y="41632"/>
                </a:lnTo>
                <a:lnTo>
                  <a:pt x="3389311" y="23879"/>
                </a:lnTo>
                <a:lnTo>
                  <a:pt x="3345100" y="10817"/>
                </a:lnTo>
                <a:lnTo>
                  <a:pt x="3298960" y="2755"/>
                </a:lnTo>
                <a:lnTo>
                  <a:pt x="3251199" y="0"/>
                </a:lnTo>
                <a:close/>
              </a:path>
            </a:pathLst>
          </a:custGeom>
          <a:solidFill>
            <a:srgbClr val="0022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164329" y="4860112"/>
            <a:ext cx="2689860" cy="1157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00430">
              <a:lnSpc>
                <a:spcPct val="102800"/>
              </a:lnSpc>
            </a:pPr>
            <a:r>
              <a:rPr sz="3650" spc="-10" dirty="0">
                <a:solidFill>
                  <a:srgbClr val="FFF9EB"/>
                </a:solidFill>
                <a:latin typeface="Calibri Light"/>
                <a:cs typeface="Calibri Light"/>
              </a:rPr>
              <a:t>Data </a:t>
            </a:r>
            <a:r>
              <a:rPr sz="3650" spc="-5" dirty="0">
                <a:solidFill>
                  <a:srgbClr val="FFF9EB"/>
                </a:solidFill>
                <a:latin typeface="Calibri Light"/>
                <a:cs typeface="Calibri Light"/>
              </a:rPr>
              <a:t> </a:t>
            </a:r>
            <a:r>
              <a:rPr sz="3650" spc="5" dirty="0">
                <a:solidFill>
                  <a:srgbClr val="FFF9EB"/>
                </a:solidFill>
                <a:latin typeface="Calibri Light"/>
                <a:cs typeface="Calibri Light"/>
              </a:rPr>
              <a:t>Aug</a:t>
            </a:r>
            <a:r>
              <a:rPr sz="3650" dirty="0">
                <a:solidFill>
                  <a:srgbClr val="FFF9EB"/>
                </a:solidFill>
                <a:latin typeface="Calibri Light"/>
                <a:cs typeface="Calibri Light"/>
              </a:rPr>
              <a:t>m</a:t>
            </a:r>
            <a:r>
              <a:rPr sz="3650" spc="5" dirty="0">
                <a:solidFill>
                  <a:srgbClr val="FFF9EB"/>
                </a:solidFill>
                <a:latin typeface="Calibri Light"/>
                <a:cs typeface="Calibri Light"/>
              </a:rPr>
              <a:t>e</a:t>
            </a:r>
            <a:r>
              <a:rPr sz="3650" spc="-40" dirty="0">
                <a:solidFill>
                  <a:srgbClr val="FFF9EB"/>
                </a:solidFill>
                <a:latin typeface="Calibri Light"/>
                <a:cs typeface="Calibri Light"/>
              </a:rPr>
              <a:t>nt</a:t>
            </a:r>
            <a:r>
              <a:rPr sz="3650" spc="-30" dirty="0">
                <a:solidFill>
                  <a:srgbClr val="FFF9EB"/>
                </a:solidFill>
                <a:latin typeface="Calibri Light"/>
                <a:cs typeface="Calibri Light"/>
              </a:rPr>
              <a:t>a</a:t>
            </a:r>
            <a:r>
              <a:rPr sz="3650" spc="5" dirty="0">
                <a:solidFill>
                  <a:srgbClr val="FFF9EB"/>
                </a:solidFill>
                <a:latin typeface="Calibri Light"/>
                <a:cs typeface="Calibri Light"/>
              </a:rPr>
              <a:t>ti</a:t>
            </a:r>
            <a:r>
              <a:rPr sz="3650" spc="20" dirty="0">
                <a:solidFill>
                  <a:srgbClr val="FFF9EB"/>
                </a:solidFill>
                <a:latin typeface="Calibri Light"/>
                <a:cs typeface="Calibri Light"/>
              </a:rPr>
              <a:t>o</a:t>
            </a:r>
            <a:r>
              <a:rPr sz="3650" spc="10" dirty="0">
                <a:solidFill>
                  <a:srgbClr val="FFF9EB"/>
                </a:solidFill>
                <a:latin typeface="Calibri Light"/>
                <a:cs typeface="Calibri Light"/>
              </a:rPr>
              <a:t>n</a:t>
            </a:r>
            <a:endParaRPr sz="3650">
              <a:latin typeface="Calibri Light"/>
              <a:cs typeface="Calibri Ligh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2227052" y="0"/>
            <a:ext cx="6061075" cy="2618740"/>
            <a:chOff x="12227052" y="0"/>
            <a:chExt cx="6061075" cy="2618740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45028" y="0"/>
              <a:ext cx="2442971" cy="211683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227052" y="1722120"/>
              <a:ext cx="5675630" cy="896619"/>
            </a:xfrm>
            <a:custGeom>
              <a:avLst/>
              <a:gdLst/>
              <a:ahLst/>
              <a:cxnLst/>
              <a:rect l="l" t="t" r="r" b="b"/>
              <a:pathLst>
                <a:path w="5675630" h="896619">
                  <a:moveTo>
                    <a:pt x="5411342" y="0"/>
                  </a:moveTo>
                  <a:lnTo>
                    <a:pt x="264032" y="0"/>
                  </a:lnTo>
                  <a:lnTo>
                    <a:pt x="216579" y="4250"/>
                  </a:lnTo>
                  <a:lnTo>
                    <a:pt x="171913" y="16505"/>
                  </a:lnTo>
                  <a:lnTo>
                    <a:pt x="130781" y="36020"/>
                  </a:lnTo>
                  <a:lnTo>
                    <a:pt x="93930" y="62052"/>
                  </a:lnTo>
                  <a:lnTo>
                    <a:pt x="62105" y="93856"/>
                  </a:lnTo>
                  <a:lnTo>
                    <a:pt x="36053" y="130687"/>
                  </a:lnTo>
                  <a:lnTo>
                    <a:pt x="16521" y="171802"/>
                  </a:lnTo>
                  <a:lnTo>
                    <a:pt x="4254" y="216456"/>
                  </a:lnTo>
                  <a:lnTo>
                    <a:pt x="0" y="263905"/>
                  </a:lnTo>
                  <a:lnTo>
                    <a:pt x="0" y="632205"/>
                  </a:lnTo>
                  <a:lnTo>
                    <a:pt x="4254" y="679655"/>
                  </a:lnTo>
                  <a:lnTo>
                    <a:pt x="16521" y="724309"/>
                  </a:lnTo>
                  <a:lnTo>
                    <a:pt x="36053" y="765424"/>
                  </a:lnTo>
                  <a:lnTo>
                    <a:pt x="62105" y="802255"/>
                  </a:lnTo>
                  <a:lnTo>
                    <a:pt x="93930" y="834059"/>
                  </a:lnTo>
                  <a:lnTo>
                    <a:pt x="130781" y="860091"/>
                  </a:lnTo>
                  <a:lnTo>
                    <a:pt x="171913" y="879606"/>
                  </a:lnTo>
                  <a:lnTo>
                    <a:pt x="216579" y="891861"/>
                  </a:lnTo>
                  <a:lnTo>
                    <a:pt x="264032" y="896111"/>
                  </a:lnTo>
                  <a:lnTo>
                    <a:pt x="5411342" y="896111"/>
                  </a:lnTo>
                  <a:lnTo>
                    <a:pt x="5463069" y="890992"/>
                  </a:lnTo>
                  <a:lnTo>
                    <a:pt x="5512355" y="876014"/>
                  </a:lnTo>
                  <a:lnTo>
                    <a:pt x="5557807" y="851749"/>
                  </a:lnTo>
                  <a:lnTo>
                    <a:pt x="5598033" y="818769"/>
                  </a:lnTo>
                  <a:lnTo>
                    <a:pt x="5631013" y="778617"/>
                  </a:lnTo>
                  <a:lnTo>
                    <a:pt x="5655278" y="733202"/>
                  </a:lnTo>
                  <a:lnTo>
                    <a:pt x="5670256" y="683930"/>
                  </a:lnTo>
                  <a:lnTo>
                    <a:pt x="5675376" y="632205"/>
                  </a:lnTo>
                  <a:lnTo>
                    <a:pt x="5675376" y="263905"/>
                  </a:lnTo>
                  <a:lnTo>
                    <a:pt x="5671121" y="216456"/>
                  </a:lnTo>
                  <a:lnTo>
                    <a:pt x="5658854" y="171802"/>
                  </a:lnTo>
                  <a:lnTo>
                    <a:pt x="5639322" y="130687"/>
                  </a:lnTo>
                  <a:lnTo>
                    <a:pt x="5613270" y="93856"/>
                  </a:lnTo>
                  <a:lnTo>
                    <a:pt x="5581445" y="62052"/>
                  </a:lnTo>
                  <a:lnTo>
                    <a:pt x="5544594" y="36020"/>
                  </a:lnTo>
                  <a:lnTo>
                    <a:pt x="5503462" y="16505"/>
                  </a:lnTo>
                  <a:lnTo>
                    <a:pt x="5458796" y="4250"/>
                  </a:lnTo>
                  <a:lnTo>
                    <a:pt x="5411342" y="0"/>
                  </a:lnTo>
                  <a:close/>
                </a:path>
              </a:pathLst>
            </a:custGeom>
            <a:solidFill>
              <a:srgbClr val="0022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3058647" y="1890776"/>
            <a:ext cx="3848100" cy="504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50" spc="-25" dirty="0">
                <a:solidFill>
                  <a:srgbClr val="FFF9EB"/>
                </a:solidFill>
                <a:latin typeface="Calibri Light"/>
                <a:cs typeface="Calibri Light"/>
              </a:rPr>
              <a:t>Face</a:t>
            </a:r>
            <a:r>
              <a:rPr sz="3150" spc="-40" dirty="0">
                <a:solidFill>
                  <a:srgbClr val="FFF9EB"/>
                </a:solidFill>
                <a:latin typeface="Calibri Light"/>
                <a:cs typeface="Calibri Light"/>
              </a:rPr>
              <a:t> </a:t>
            </a:r>
            <a:r>
              <a:rPr sz="3150" spc="-15" dirty="0">
                <a:solidFill>
                  <a:srgbClr val="FFF9EB"/>
                </a:solidFill>
                <a:latin typeface="Calibri Light"/>
                <a:cs typeface="Calibri Light"/>
              </a:rPr>
              <a:t>detection</a:t>
            </a:r>
            <a:r>
              <a:rPr sz="3150" spc="-55" dirty="0">
                <a:solidFill>
                  <a:srgbClr val="FFF9EB"/>
                </a:solidFill>
                <a:latin typeface="Calibri Light"/>
                <a:cs typeface="Calibri Light"/>
              </a:rPr>
              <a:t> </a:t>
            </a:r>
            <a:r>
              <a:rPr sz="3150" spc="-30" dirty="0">
                <a:solidFill>
                  <a:srgbClr val="FFF9EB"/>
                </a:solidFill>
                <a:latin typeface="Calibri Light"/>
                <a:cs typeface="Calibri Light"/>
              </a:rPr>
              <a:t>for</a:t>
            </a:r>
            <a:r>
              <a:rPr sz="3150" spc="-20" dirty="0">
                <a:solidFill>
                  <a:srgbClr val="FFF9EB"/>
                </a:solidFill>
                <a:latin typeface="Calibri Light"/>
                <a:cs typeface="Calibri Light"/>
              </a:rPr>
              <a:t> yawn</a:t>
            </a:r>
            <a:endParaRPr sz="3150">
              <a:latin typeface="Calibri Light"/>
              <a:cs typeface="Calibri Light"/>
            </a:endParaRPr>
          </a:p>
        </p:txBody>
      </p:sp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6667500"/>
            <a:ext cx="5472684" cy="3619497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12265152" y="2808731"/>
            <a:ext cx="5675630" cy="2268220"/>
          </a:xfrm>
          <a:custGeom>
            <a:avLst/>
            <a:gdLst/>
            <a:ahLst/>
            <a:cxnLst/>
            <a:rect l="l" t="t" r="r" b="b"/>
            <a:pathLst>
              <a:path w="5675630" h="2268220">
                <a:moveTo>
                  <a:pt x="5675376" y="1399413"/>
                </a:moveTo>
                <a:lnTo>
                  <a:pt x="5671109" y="1351965"/>
                </a:lnTo>
                <a:lnTo>
                  <a:pt x="5658853" y="1307299"/>
                </a:lnTo>
                <a:lnTo>
                  <a:pt x="5639320" y="1266164"/>
                </a:lnTo>
                <a:lnTo>
                  <a:pt x="5613260" y="1229321"/>
                </a:lnTo>
                <a:lnTo>
                  <a:pt x="5581434" y="1197495"/>
                </a:lnTo>
                <a:lnTo>
                  <a:pt x="5544591" y="1171435"/>
                </a:lnTo>
                <a:lnTo>
                  <a:pt x="5503456" y="1151902"/>
                </a:lnTo>
                <a:lnTo>
                  <a:pt x="5458790" y="1139647"/>
                </a:lnTo>
                <a:lnTo>
                  <a:pt x="5411343" y="1135380"/>
                </a:lnTo>
                <a:lnTo>
                  <a:pt x="264033" y="1135380"/>
                </a:lnTo>
                <a:lnTo>
                  <a:pt x="216573" y="1139647"/>
                </a:lnTo>
                <a:lnTo>
                  <a:pt x="171907" y="1151902"/>
                </a:lnTo>
                <a:lnTo>
                  <a:pt x="130771" y="1171435"/>
                </a:lnTo>
                <a:lnTo>
                  <a:pt x="93929" y="1197495"/>
                </a:lnTo>
                <a:lnTo>
                  <a:pt x="62103" y="1229321"/>
                </a:lnTo>
                <a:lnTo>
                  <a:pt x="36042" y="1266164"/>
                </a:lnTo>
                <a:lnTo>
                  <a:pt x="16510" y="1307299"/>
                </a:lnTo>
                <a:lnTo>
                  <a:pt x="4254" y="1351965"/>
                </a:lnTo>
                <a:lnTo>
                  <a:pt x="0" y="1399413"/>
                </a:lnTo>
                <a:lnTo>
                  <a:pt x="0" y="2003679"/>
                </a:lnTo>
                <a:lnTo>
                  <a:pt x="4254" y="2051138"/>
                </a:lnTo>
                <a:lnTo>
                  <a:pt x="16510" y="2095804"/>
                </a:lnTo>
                <a:lnTo>
                  <a:pt x="36042" y="2136940"/>
                </a:lnTo>
                <a:lnTo>
                  <a:pt x="62103" y="2173782"/>
                </a:lnTo>
                <a:lnTo>
                  <a:pt x="93929" y="2205609"/>
                </a:lnTo>
                <a:lnTo>
                  <a:pt x="130771" y="2231669"/>
                </a:lnTo>
                <a:lnTo>
                  <a:pt x="171907" y="2251202"/>
                </a:lnTo>
                <a:lnTo>
                  <a:pt x="216573" y="2263457"/>
                </a:lnTo>
                <a:lnTo>
                  <a:pt x="264033" y="2267712"/>
                </a:lnTo>
                <a:lnTo>
                  <a:pt x="5411343" y="2267712"/>
                </a:lnTo>
                <a:lnTo>
                  <a:pt x="5463057" y="2262594"/>
                </a:lnTo>
                <a:lnTo>
                  <a:pt x="5512346" y="2247620"/>
                </a:lnTo>
                <a:lnTo>
                  <a:pt x="5557799" y="2223351"/>
                </a:lnTo>
                <a:lnTo>
                  <a:pt x="5598033" y="2190369"/>
                </a:lnTo>
                <a:lnTo>
                  <a:pt x="5631002" y="2150148"/>
                </a:lnTo>
                <a:lnTo>
                  <a:pt x="5655272" y="2104694"/>
                </a:lnTo>
                <a:lnTo>
                  <a:pt x="5670245" y="2055406"/>
                </a:lnTo>
                <a:lnTo>
                  <a:pt x="5675376" y="2003679"/>
                </a:lnTo>
                <a:lnTo>
                  <a:pt x="5675376" y="1399413"/>
                </a:lnTo>
                <a:close/>
              </a:path>
              <a:path w="5675630" h="2268220">
                <a:moveTo>
                  <a:pt x="5675376" y="264287"/>
                </a:moveTo>
                <a:lnTo>
                  <a:pt x="5671109" y="216801"/>
                </a:lnTo>
                <a:lnTo>
                  <a:pt x="5658853" y="172085"/>
                </a:lnTo>
                <a:lnTo>
                  <a:pt x="5639320" y="130924"/>
                </a:lnTo>
                <a:lnTo>
                  <a:pt x="5613260" y="94030"/>
                </a:lnTo>
                <a:lnTo>
                  <a:pt x="5581434" y="62179"/>
                </a:lnTo>
                <a:lnTo>
                  <a:pt x="5544591" y="36093"/>
                </a:lnTo>
                <a:lnTo>
                  <a:pt x="5503456" y="16548"/>
                </a:lnTo>
                <a:lnTo>
                  <a:pt x="5458790" y="4267"/>
                </a:lnTo>
                <a:lnTo>
                  <a:pt x="5411343" y="0"/>
                </a:lnTo>
                <a:lnTo>
                  <a:pt x="264033" y="0"/>
                </a:lnTo>
                <a:lnTo>
                  <a:pt x="216573" y="4267"/>
                </a:lnTo>
                <a:lnTo>
                  <a:pt x="171907" y="16548"/>
                </a:lnTo>
                <a:lnTo>
                  <a:pt x="130771" y="36093"/>
                </a:lnTo>
                <a:lnTo>
                  <a:pt x="93929" y="62179"/>
                </a:lnTo>
                <a:lnTo>
                  <a:pt x="62103" y="94030"/>
                </a:lnTo>
                <a:lnTo>
                  <a:pt x="36042" y="130924"/>
                </a:lnTo>
                <a:lnTo>
                  <a:pt x="16510" y="172085"/>
                </a:lnTo>
                <a:lnTo>
                  <a:pt x="4254" y="216801"/>
                </a:lnTo>
                <a:lnTo>
                  <a:pt x="0" y="264287"/>
                </a:lnTo>
                <a:lnTo>
                  <a:pt x="0" y="633349"/>
                </a:lnTo>
                <a:lnTo>
                  <a:pt x="4254" y="680847"/>
                </a:lnTo>
                <a:lnTo>
                  <a:pt x="16510" y="725563"/>
                </a:lnTo>
                <a:lnTo>
                  <a:pt x="36042" y="766724"/>
                </a:lnTo>
                <a:lnTo>
                  <a:pt x="62103" y="803617"/>
                </a:lnTo>
                <a:lnTo>
                  <a:pt x="93929" y="835469"/>
                </a:lnTo>
                <a:lnTo>
                  <a:pt x="130771" y="861555"/>
                </a:lnTo>
                <a:lnTo>
                  <a:pt x="171907" y="881100"/>
                </a:lnTo>
                <a:lnTo>
                  <a:pt x="216573" y="893381"/>
                </a:lnTo>
                <a:lnTo>
                  <a:pt x="264033" y="897648"/>
                </a:lnTo>
                <a:lnTo>
                  <a:pt x="5411343" y="897648"/>
                </a:lnTo>
                <a:lnTo>
                  <a:pt x="5463057" y="892517"/>
                </a:lnTo>
                <a:lnTo>
                  <a:pt x="5512346" y="877531"/>
                </a:lnTo>
                <a:lnTo>
                  <a:pt x="5557799" y="853224"/>
                </a:lnTo>
                <a:lnTo>
                  <a:pt x="5598033" y="820166"/>
                </a:lnTo>
                <a:lnTo>
                  <a:pt x="5631002" y="779945"/>
                </a:lnTo>
                <a:lnTo>
                  <a:pt x="5655272" y="734479"/>
                </a:lnTo>
                <a:lnTo>
                  <a:pt x="5670245" y="685152"/>
                </a:lnTo>
                <a:lnTo>
                  <a:pt x="5675376" y="633349"/>
                </a:lnTo>
                <a:lnTo>
                  <a:pt x="5675376" y="264287"/>
                </a:lnTo>
                <a:close/>
              </a:path>
            </a:pathLst>
          </a:custGeom>
          <a:solidFill>
            <a:srgbClr val="0022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2726161" y="4047489"/>
            <a:ext cx="4751705" cy="927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15820" marR="5080" indent="-2103755">
              <a:lnSpc>
                <a:spcPts val="3600"/>
              </a:lnSpc>
              <a:spcBef>
                <a:spcPts val="100"/>
              </a:spcBef>
            </a:pPr>
            <a:r>
              <a:rPr sz="2900" spc="-30" dirty="0">
                <a:solidFill>
                  <a:srgbClr val="FFF9EB"/>
                </a:solidFill>
                <a:latin typeface="Calibri Light"/>
                <a:cs typeface="Calibri Light"/>
              </a:rPr>
              <a:t>Eye </a:t>
            </a:r>
            <a:r>
              <a:rPr sz="2900" spc="-5" dirty="0">
                <a:solidFill>
                  <a:srgbClr val="FFF9EB"/>
                </a:solidFill>
                <a:latin typeface="Calibri Light"/>
                <a:cs typeface="Calibri Light"/>
              </a:rPr>
              <a:t>detection </a:t>
            </a:r>
            <a:r>
              <a:rPr sz="2900" spc="-20" dirty="0">
                <a:solidFill>
                  <a:srgbClr val="FFF9EB"/>
                </a:solidFill>
                <a:latin typeface="Calibri Light"/>
                <a:cs typeface="Calibri Light"/>
              </a:rPr>
              <a:t>for </a:t>
            </a:r>
            <a:r>
              <a:rPr sz="2900" dirty="0">
                <a:solidFill>
                  <a:srgbClr val="FFF9EB"/>
                </a:solidFill>
                <a:latin typeface="Calibri Light"/>
                <a:cs typeface="Calibri Light"/>
              </a:rPr>
              <a:t>closed </a:t>
            </a:r>
            <a:r>
              <a:rPr sz="2900" spc="10" dirty="0">
                <a:solidFill>
                  <a:srgbClr val="FFF9EB"/>
                </a:solidFill>
                <a:latin typeface="Calibri Light"/>
                <a:cs typeface="Calibri Light"/>
              </a:rPr>
              <a:t>&amp; </a:t>
            </a:r>
            <a:r>
              <a:rPr sz="2900" dirty="0">
                <a:solidFill>
                  <a:srgbClr val="FFF9EB"/>
                </a:solidFill>
                <a:latin typeface="Calibri Light"/>
                <a:cs typeface="Calibri Light"/>
              </a:rPr>
              <a:t>open </a:t>
            </a:r>
            <a:r>
              <a:rPr sz="2900" spc="-645" dirty="0">
                <a:solidFill>
                  <a:srgbClr val="FFF9EB"/>
                </a:solidFill>
                <a:latin typeface="Calibri Light"/>
                <a:cs typeface="Calibri Light"/>
              </a:rPr>
              <a:t> </a:t>
            </a:r>
            <a:r>
              <a:rPr sz="2900" spc="-10" dirty="0">
                <a:solidFill>
                  <a:srgbClr val="FFF9EB"/>
                </a:solidFill>
                <a:latin typeface="Calibri Light"/>
                <a:cs typeface="Calibri Light"/>
              </a:rPr>
              <a:t>eye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859257" y="2934970"/>
            <a:ext cx="431546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00" dirty="0">
                <a:solidFill>
                  <a:srgbClr val="FFF9EB"/>
                </a:solidFill>
                <a:latin typeface="Calibri Light"/>
                <a:cs typeface="Calibri Light"/>
              </a:rPr>
              <a:t>Cropping</a:t>
            </a:r>
            <a:r>
              <a:rPr sz="2900" spc="-5" dirty="0">
                <a:solidFill>
                  <a:srgbClr val="FFF9EB"/>
                </a:solidFill>
                <a:latin typeface="Calibri Light"/>
                <a:cs typeface="Calibri Light"/>
              </a:rPr>
              <a:t> eye </a:t>
            </a:r>
            <a:r>
              <a:rPr sz="2900" spc="-10" dirty="0">
                <a:solidFill>
                  <a:srgbClr val="FFF9EB"/>
                </a:solidFill>
                <a:latin typeface="Calibri Light"/>
                <a:cs typeface="Calibri Light"/>
              </a:rPr>
              <a:t>from </a:t>
            </a:r>
            <a:r>
              <a:rPr sz="2900" spc="10" dirty="0">
                <a:solidFill>
                  <a:srgbClr val="FFF9EB"/>
                </a:solidFill>
                <a:latin typeface="Calibri Light"/>
                <a:cs typeface="Calibri Light"/>
              </a:rPr>
              <a:t>jpg</a:t>
            </a:r>
            <a:r>
              <a:rPr sz="2900" spc="5" dirty="0">
                <a:solidFill>
                  <a:srgbClr val="FFF9EB"/>
                </a:solidFill>
                <a:latin typeface="Calibri Light"/>
                <a:cs typeface="Calibri Light"/>
              </a:rPr>
              <a:t> image</a:t>
            </a:r>
            <a:endParaRPr sz="2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71921" y="9056014"/>
            <a:ext cx="574040" cy="6769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250" dirty="0">
                <a:solidFill>
                  <a:srgbClr val="FFFFFF"/>
                </a:solidFill>
                <a:latin typeface="Calibri Light"/>
                <a:cs typeface="Calibri Light"/>
              </a:rPr>
              <a:t>11</a:t>
            </a:r>
            <a:endParaRPr sz="425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19113" y="7589901"/>
            <a:ext cx="574040" cy="6769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250" dirty="0">
                <a:solidFill>
                  <a:srgbClr val="FFFFFF"/>
                </a:solidFill>
                <a:latin typeface="Calibri Light"/>
                <a:cs typeface="Calibri Light"/>
              </a:rPr>
              <a:t>12</a:t>
            </a:r>
            <a:endParaRPr sz="425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24113" y="6994652"/>
            <a:ext cx="574040" cy="6769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250" dirty="0">
                <a:solidFill>
                  <a:srgbClr val="FFFFFF"/>
                </a:solidFill>
                <a:latin typeface="Calibri Light"/>
                <a:cs typeface="Calibri Light"/>
              </a:rPr>
              <a:t>13</a:t>
            </a:r>
            <a:endParaRPr sz="425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37368" y="7620761"/>
            <a:ext cx="574040" cy="6769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250" dirty="0">
                <a:solidFill>
                  <a:srgbClr val="FFFFFF"/>
                </a:solidFill>
                <a:latin typeface="Calibri Light"/>
                <a:cs typeface="Calibri Light"/>
              </a:rPr>
              <a:t>14</a:t>
            </a:r>
            <a:endParaRPr sz="425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46840" y="8992311"/>
            <a:ext cx="574040" cy="6769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250" dirty="0">
                <a:solidFill>
                  <a:srgbClr val="FFFFFF"/>
                </a:solidFill>
                <a:latin typeface="Calibri Light"/>
                <a:cs typeface="Calibri Light"/>
              </a:rPr>
              <a:t>15</a:t>
            </a:r>
            <a:endParaRPr sz="4250">
              <a:latin typeface="Calibri Light"/>
              <a:cs typeface="Calibri Ligh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0203" y="6515100"/>
            <a:ext cx="4658995" cy="861060"/>
          </a:xfrm>
          <a:custGeom>
            <a:avLst/>
            <a:gdLst/>
            <a:ahLst/>
            <a:cxnLst/>
            <a:rect l="l" t="t" r="r" b="b"/>
            <a:pathLst>
              <a:path w="4658995" h="861059">
                <a:moveTo>
                  <a:pt x="4361942" y="0"/>
                </a:moveTo>
                <a:lnTo>
                  <a:pt x="296926" y="0"/>
                </a:lnTo>
                <a:lnTo>
                  <a:pt x="248764" y="3883"/>
                </a:lnTo>
                <a:lnTo>
                  <a:pt x="203076" y="15127"/>
                </a:lnTo>
                <a:lnTo>
                  <a:pt x="160473" y="33120"/>
                </a:lnTo>
                <a:lnTo>
                  <a:pt x="121567" y="57253"/>
                </a:lnTo>
                <a:lnTo>
                  <a:pt x="86969" y="86915"/>
                </a:lnTo>
                <a:lnTo>
                  <a:pt x="57291" y="121496"/>
                </a:lnTo>
                <a:lnTo>
                  <a:pt x="33143" y="160385"/>
                </a:lnTo>
                <a:lnTo>
                  <a:pt x="15137" y="202972"/>
                </a:lnTo>
                <a:lnTo>
                  <a:pt x="3886" y="248647"/>
                </a:lnTo>
                <a:lnTo>
                  <a:pt x="0" y="296799"/>
                </a:lnTo>
                <a:lnTo>
                  <a:pt x="0" y="564261"/>
                </a:lnTo>
                <a:lnTo>
                  <a:pt x="3886" y="612412"/>
                </a:lnTo>
                <a:lnTo>
                  <a:pt x="15137" y="658087"/>
                </a:lnTo>
                <a:lnTo>
                  <a:pt x="33143" y="700674"/>
                </a:lnTo>
                <a:lnTo>
                  <a:pt x="57291" y="739563"/>
                </a:lnTo>
                <a:lnTo>
                  <a:pt x="86969" y="774144"/>
                </a:lnTo>
                <a:lnTo>
                  <a:pt x="121567" y="803806"/>
                </a:lnTo>
                <a:lnTo>
                  <a:pt x="160473" y="827939"/>
                </a:lnTo>
                <a:lnTo>
                  <a:pt x="203076" y="845932"/>
                </a:lnTo>
                <a:lnTo>
                  <a:pt x="248764" y="857176"/>
                </a:lnTo>
                <a:lnTo>
                  <a:pt x="296926" y="861060"/>
                </a:lnTo>
                <a:lnTo>
                  <a:pt x="4361942" y="861060"/>
                </a:lnTo>
                <a:lnTo>
                  <a:pt x="4408670" y="857365"/>
                </a:lnTo>
                <a:lnTo>
                  <a:pt x="4453833" y="846502"/>
                </a:lnTo>
                <a:lnTo>
                  <a:pt x="4496623" y="828799"/>
                </a:lnTo>
                <a:lnTo>
                  <a:pt x="4536238" y="804586"/>
                </a:lnTo>
                <a:lnTo>
                  <a:pt x="4571873" y="774192"/>
                </a:lnTo>
                <a:lnTo>
                  <a:pt x="4602329" y="738509"/>
                </a:lnTo>
                <a:lnTo>
                  <a:pt x="4626580" y="698888"/>
                </a:lnTo>
                <a:lnTo>
                  <a:pt x="4644302" y="656115"/>
                </a:lnTo>
                <a:lnTo>
                  <a:pt x="4655172" y="610977"/>
                </a:lnTo>
                <a:lnTo>
                  <a:pt x="4658868" y="564261"/>
                </a:lnTo>
                <a:lnTo>
                  <a:pt x="4658868" y="296799"/>
                </a:lnTo>
                <a:lnTo>
                  <a:pt x="4654980" y="248647"/>
                </a:lnTo>
                <a:lnTo>
                  <a:pt x="4643727" y="202972"/>
                </a:lnTo>
                <a:lnTo>
                  <a:pt x="4625719" y="160385"/>
                </a:lnTo>
                <a:lnTo>
                  <a:pt x="4601569" y="121496"/>
                </a:lnTo>
                <a:lnTo>
                  <a:pt x="4571888" y="86915"/>
                </a:lnTo>
                <a:lnTo>
                  <a:pt x="4537289" y="57253"/>
                </a:lnTo>
                <a:lnTo>
                  <a:pt x="4498383" y="33120"/>
                </a:lnTo>
                <a:lnTo>
                  <a:pt x="4455781" y="15127"/>
                </a:lnTo>
                <a:lnTo>
                  <a:pt x="4410097" y="3883"/>
                </a:lnTo>
                <a:lnTo>
                  <a:pt x="4361942" y="0"/>
                </a:lnTo>
                <a:close/>
              </a:path>
            </a:pathLst>
          </a:custGeom>
          <a:solidFill>
            <a:srgbClr val="0022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0782300" y="4617720"/>
            <a:ext cx="6739255" cy="2796540"/>
            <a:chOff x="10782300" y="4617720"/>
            <a:chExt cx="6739255" cy="2796540"/>
          </a:xfrm>
        </p:grpSpPr>
        <p:sp>
          <p:nvSpPr>
            <p:cNvPr id="9" name="object 9"/>
            <p:cNvSpPr/>
            <p:nvPr/>
          </p:nvSpPr>
          <p:spPr>
            <a:xfrm>
              <a:off x="10820400" y="5237988"/>
              <a:ext cx="462280" cy="2138680"/>
            </a:xfrm>
            <a:custGeom>
              <a:avLst/>
              <a:gdLst/>
              <a:ahLst/>
              <a:cxnLst/>
              <a:rect l="l" t="t" r="r" b="b"/>
              <a:pathLst>
                <a:path w="462279" h="2138679">
                  <a:moveTo>
                    <a:pt x="461772" y="0"/>
                  </a:moveTo>
                  <a:lnTo>
                    <a:pt x="0" y="2138172"/>
                  </a:lnTo>
                </a:path>
              </a:pathLst>
            </a:custGeom>
            <a:ln w="76200">
              <a:solidFill>
                <a:srgbClr val="5A2DA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000231" y="4617720"/>
              <a:ext cx="6521450" cy="906780"/>
            </a:xfrm>
            <a:custGeom>
              <a:avLst/>
              <a:gdLst/>
              <a:ahLst/>
              <a:cxnLst/>
              <a:rect l="l" t="t" r="r" b="b"/>
              <a:pathLst>
                <a:path w="6521450" h="906779">
                  <a:moveTo>
                    <a:pt x="6291326" y="0"/>
                  </a:moveTo>
                  <a:lnTo>
                    <a:pt x="229870" y="0"/>
                  </a:lnTo>
                  <a:lnTo>
                    <a:pt x="184824" y="4464"/>
                  </a:lnTo>
                  <a:lnTo>
                    <a:pt x="141922" y="17525"/>
                  </a:lnTo>
                  <a:lnTo>
                    <a:pt x="102354" y="38683"/>
                  </a:lnTo>
                  <a:lnTo>
                    <a:pt x="67310" y="67437"/>
                  </a:lnTo>
                  <a:lnTo>
                    <a:pt x="38629" y="102500"/>
                  </a:lnTo>
                  <a:lnTo>
                    <a:pt x="17510" y="142112"/>
                  </a:lnTo>
                  <a:lnTo>
                    <a:pt x="4462" y="185058"/>
                  </a:lnTo>
                  <a:lnTo>
                    <a:pt x="0" y="230124"/>
                  </a:lnTo>
                  <a:lnTo>
                    <a:pt x="0" y="676655"/>
                  </a:lnTo>
                  <a:lnTo>
                    <a:pt x="4462" y="721721"/>
                  </a:lnTo>
                  <a:lnTo>
                    <a:pt x="17510" y="764666"/>
                  </a:lnTo>
                  <a:lnTo>
                    <a:pt x="38629" y="804279"/>
                  </a:lnTo>
                  <a:lnTo>
                    <a:pt x="67310" y="839342"/>
                  </a:lnTo>
                  <a:lnTo>
                    <a:pt x="102354" y="868096"/>
                  </a:lnTo>
                  <a:lnTo>
                    <a:pt x="141922" y="889253"/>
                  </a:lnTo>
                  <a:lnTo>
                    <a:pt x="184824" y="902315"/>
                  </a:lnTo>
                  <a:lnTo>
                    <a:pt x="229870" y="906779"/>
                  </a:lnTo>
                  <a:lnTo>
                    <a:pt x="6291326" y="906779"/>
                  </a:lnTo>
                  <a:lnTo>
                    <a:pt x="6336371" y="902315"/>
                  </a:lnTo>
                  <a:lnTo>
                    <a:pt x="6379273" y="889253"/>
                  </a:lnTo>
                  <a:lnTo>
                    <a:pt x="6418841" y="868096"/>
                  </a:lnTo>
                  <a:lnTo>
                    <a:pt x="6453885" y="839342"/>
                  </a:lnTo>
                  <a:lnTo>
                    <a:pt x="6482566" y="804279"/>
                  </a:lnTo>
                  <a:lnTo>
                    <a:pt x="6503685" y="764667"/>
                  </a:lnTo>
                  <a:lnTo>
                    <a:pt x="6516733" y="721721"/>
                  </a:lnTo>
                  <a:lnTo>
                    <a:pt x="6521196" y="676655"/>
                  </a:lnTo>
                  <a:lnTo>
                    <a:pt x="6521196" y="230124"/>
                  </a:lnTo>
                  <a:lnTo>
                    <a:pt x="6516733" y="185058"/>
                  </a:lnTo>
                  <a:lnTo>
                    <a:pt x="6503685" y="142112"/>
                  </a:lnTo>
                  <a:lnTo>
                    <a:pt x="6482566" y="102500"/>
                  </a:lnTo>
                  <a:lnTo>
                    <a:pt x="6453885" y="67437"/>
                  </a:lnTo>
                  <a:lnTo>
                    <a:pt x="6418841" y="38683"/>
                  </a:lnTo>
                  <a:lnTo>
                    <a:pt x="6379273" y="17525"/>
                  </a:lnTo>
                  <a:lnTo>
                    <a:pt x="6336371" y="4464"/>
                  </a:lnTo>
                  <a:lnTo>
                    <a:pt x="6291326" y="0"/>
                  </a:lnTo>
                  <a:close/>
                </a:path>
              </a:pathLst>
            </a:custGeom>
            <a:solidFill>
              <a:srgbClr val="0022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076450" y="6607505"/>
            <a:ext cx="2247265" cy="5988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750" spc="-25" dirty="0">
                <a:solidFill>
                  <a:srgbClr val="FFF9EB"/>
                </a:solidFill>
                <a:latin typeface="Calibri Light"/>
                <a:cs typeface="Calibri Light"/>
              </a:rPr>
              <a:t>Save</a:t>
            </a:r>
            <a:r>
              <a:rPr sz="3750" spc="-80" dirty="0">
                <a:solidFill>
                  <a:srgbClr val="FFF9EB"/>
                </a:solidFill>
                <a:latin typeface="Calibri Light"/>
                <a:cs typeface="Calibri Light"/>
              </a:rPr>
              <a:t> </a:t>
            </a:r>
            <a:r>
              <a:rPr sz="3750" dirty="0">
                <a:solidFill>
                  <a:srgbClr val="FFF9EB"/>
                </a:solidFill>
                <a:latin typeface="Calibri Light"/>
                <a:cs typeface="Calibri Light"/>
              </a:rPr>
              <a:t>Model</a:t>
            </a:r>
            <a:endParaRPr sz="3750">
              <a:latin typeface="Calibri Light"/>
              <a:cs typeface="Calibr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37305" y="4463288"/>
            <a:ext cx="3490595" cy="104521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013460" marR="5080" indent="-1001394">
              <a:lnSpc>
                <a:spcPts val="3710"/>
              </a:lnSpc>
              <a:spcBef>
                <a:spcPts val="730"/>
              </a:spcBef>
            </a:pPr>
            <a:r>
              <a:rPr sz="3600" spc="-15" dirty="0">
                <a:solidFill>
                  <a:srgbClr val="FFF9EB"/>
                </a:solidFill>
                <a:latin typeface="Calibri Light"/>
                <a:cs typeface="Calibri Light"/>
              </a:rPr>
              <a:t>Accuracy</a:t>
            </a:r>
            <a:r>
              <a:rPr sz="3600" spc="-50" dirty="0">
                <a:solidFill>
                  <a:srgbClr val="FFF9EB"/>
                </a:solidFill>
                <a:latin typeface="Calibri Light"/>
                <a:cs typeface="Calibri Light"/>
              </a:rPr>
              <a:t> </a:t>
            </a:r>
            <a:r>
              <a:rPr sz="3600" dirty="0">
                <a:solidFill>
                  <a:srgbClr val="FFF9EB"/>
                </a:solidFill>
                <a:latin typeface="Calibri Light"/>
                <a:cs typeface="Calibri Light"/>
              </a:rPr>
              <a:t>and</a:t>
            </a:r>
            <a:r>
              <a:rPr sz="3600" spc="-20" dirty="0">
                <a:solidFill>
                  <a:srgbClr val="FFF9EB"/>
                </a:solidFill>
                <a:latin typeface="Calibri Light"/>
                <a:cs typeface="Calibri Light"/>
              </a:rPr>
              <a:t> Error </a:t>
            </a:r>
            <a:r>
              <a:rPr sz="3600" spc="-800" dirty="0">
                <a:solidFill>
                  <a:srgbClr val="FFF9EB"/>
                </a:solidFill>
                <a:latin typeface="Calibri Light"/>
                <a:cs typeface="Calibri Light"/>
              </a:rPr>
              <a:t> </a:t>
            </a:r>
            <a:r>
              <a:rPr sz="3600" spc="-10" dirty="0">
                <a:solidFill>
                  <a:srgbClr val="FFF9EB"/>
                </a:solidFill>
                <a:latin typeface="Calibri Light"/>
                <a:cs typeface="Calibri Light"/>
              </a:rPr>
              <a:t>Analysis</a:t>
            </a:r>
            <a:endParaRPr sz="3600">
              <a:latin typeface="Calibri Light"/>
              <a:cs typeface="Calibri Ligh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19316" y="3133344"/>
            <a:ext cx="4334510" cy="897890"/>
          </a:xfrm>
          <a:custGeom>
            <a:avLst/>
            <a:gdLst/>
            <a:ahLst/>
            <a:cxnLst/>
            <a:rect l="l" t="t" r="r" b="b"/>
            <a:pathLst>
              <a:path w="4334509" h="897889">
                <a:moveTo>
                  <a:pt x="3988307" y="0"/>
                </a:moveTo>
                <a:lnTo>
                  <a:pt x="345948" y="0"/>
                </a:lnTo>
                <a:lnTo>
                  <a:pt x="291468" y="4309"/>
                </a:lnTo>
                <a:lnTo>
                  <a:pt x="238835" y="16983"/>
                </a:lnTo>
                <a:lnTo>
                  <a:pt x="188982" y="37636"/>
                </a:lnTo>
                <a:lnTo>
                  <a:pt x="142841" y="65885"/>
                </a:lnTo>
                <a:lnTo>
                  <a:pt x="101345" y="101346"/>
                </a:lnTo>
                <a:lnTo>
                  <a:pt x="65885" y="142916"/>
                </a:lnTo>
                <a:lnTo>
                  <a:pt x="37636" y="189126"/>
                </a:lnTo>
                <a:lnTo>
                  <a:pt x="16983" y="239036"/>
                </a:lnTo>
                <a:lnTo>
                  <a:pt x="4309" y="291707"/>
                </a:lnTo>
                <a:lnTo>
                  <a:pt x="0" y="346201"/>
                </a:lnTo>
                <a:lnTo>
                  <a:pt x="0" y="551433"/>
                </a:lnTo>
                <a:lnTo>
                  <a:pt x="4309" y="605928"/>
                </a:lnTo>
                <a:lnTo>
                  <a:pt x="16983" y="658599"/>
                </a:lnTo>
                <a:lnTo>
                  <a:pt x="37636" y="708509"/>
                </a:lnTo>
                <a:lnTo>
                  <a:pt x="65885" y="754719"/>
                </a:lnTo>
                <a:lnTo>
                  <a:pt x="101345" y="796289"/>
                </a:lnTo>
                <a:lnTo>
                  <a:pt x="142841" y="831750"/>
                </a:lnTo>
                <a:lnTo>
                  <a:pt x="188982" y="859999"/>
                </a:lnTo>
                <a:lnTo>
                  <a:pt x="238835" y="880652"/>
                </a:lnTo>
                <a:lnTo>
                  <a:pt x="291468" y="893326"/>
                </a:lnTo>
                <a:lnTo>
                  <a:pt x="345948" y="897635"/>
                </a:lnTo>
                <a:lnTo>
                  <a:pt x="3988307" y="897635"/>
                </a:lnTo>
                <a:lnTo>
                  <a:pt x="4042787" y="893326"/>
                </a:lnTo>
                <a:lnTo>
                  <a:pt x="4095420" y="880652"/>
                </a:lnTo>
                <a:lnTo>
                  <a:pt x="4145273" y="859999"/>
                </a:lnTo>
                <a:lnTo>
                  <a:pt x="4191414" y="831750"/>
                </a:lnTo>
                <a:lnTo>
                  <a:pt x="4232909" y="796289"/>
                </a:lnTo>
                <a:lnTo>
                  <a:pt x="4268370" y="754719"/>
                </a:lnTo>
                <a:lnTo>
                  <a:pt x="4296619" y="708509"/>
                </a:lnTo>
                <a:lnTo>
                  <a:pt x="4317272" y="658599"/>
                </a:lnTo>
                <a:lnTo>
                  <a:pt x="4329946" y="605928"/>
                </a:lnTo>
                <a:lnTo>
                  <a:pt x="4334256" y="551433"/>
                </a:lnTo>
                <a:lnTo>
                  <a:pt x="4334256" y="346201"/>
                </a:lnTo>
                <a:lnTo>
                  <a:pt x="4329946" y="291707"/>
                </a:lnTo>
                <a:lnTo>
                  <a:pt x="4317272" y="239036"/>
                </a:lnTo>
                <a:lnTo>
                  <a:pt x="4296619" y="189126"/>
                </a:lnTo>
                <a:lnTo>
                  <a:pt x="4268370" y="142916"/>
                </a:lnTo>
                <a:lnTo>
                  <a:pt x="4232909" y="101346"/>
                </a:lnTo>
                <a:lnTo>
                  <a:pt x="4191414" y="65885"/>
                </a:lnTo>
                <a:lnTo>
                  <a:pt x="4145273" y="37636"/>
                </a:lnTo>
                <a:lnTo>
                  <a:pt x="4095420" y="16983"/>
                </a:lnTo>
                <a:lnTo>
                  <a:pt x="4042787" y="4309"/>
                </a:lnTo>
                <a:lnTo>
                  <a:pt x="3988307" y="0"/>
                </a:lnTo>
                <a:close/>
              </a:path>
            </a:pathLst>
          </a:custGeom>
          <a:solidFill>
            <a:srgbClr val="0022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426579" y="3219069"/>
            <a:ext cx="3013710" cy="621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00" spc="-10" dirty="0">
                <a:solidFill>
                  <a:srgbClr val="FFF9EB"/>
                </a:solidFill>
                <a:latin typeface="Calibri Light"/>
                <a:cs typeface="Calibri Light"/>
              </a:rPr>
              <a:t>Prediction</a:t>
            </a:r>
            <a:r>
              <a:rPr sz="3900" spc="-90" dirty="0">
                <a:solidFill>
                  <a:srgbClr val="FFF9EB"/>
                </a:solidFill>
                <a:latin typeface="Calibri Light"/>
                <a:cs typeface="Calibri Light"/>
              </a:rPr>
              <a:t> </a:t>
            </a:r>
            <a:r>
              <a:rPr sz="3900" spc="-5" dirty="0">
                <a:solidFill>
                  <a:srgbClr val="FFF9EB"/>
                </a:solidFill>
                <a:latin typeface="Calibri Light"/>
                <a:cs typeface="Calibri Light"/>
              </a:rPr>
              <a:t>calls</a:t>
            </a:r>
            <a:endParaRPr sz="3900">
              <a:latin typeface="Calibri Light"/>
              <a:cs typeface="Calibri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145518" y="4712918"/>
            <a:ext cx="4231640" cy="6223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900" spc="-15" dirty="0">
                <a:solidFill>
                  <a:srgbClr val="FFF9EB"/>
                </a:solidFill>
                <a:latin typeface="Calibri Light"/>
                <a:cs typeface="Calibri Light"/>
              </a:rPr>
              <a:t>Real</a:t>
            </a:r>
            <a:r>
              <a:rPr sz="3900" spc="-45" dirty="0">
                <a:solidFill>
                  <a:srgbClr val="FFF9EB"/>
                </a:solidFill>
                <a:latin typeface="Calibri Light"/>
                <a:cs typeface="Calibri Light"/>
              </a:rPr>
              <a:t> </a:t>
            </a:r>
            <a:r>
              <a:rPr sz="3900" spc="5" dirty="0">
                <a:solidFill>
                  <a:srgbClr val="FFF9EB"/>
                </a:solidFill>
                <a:latin typeface="Calibri Light"/>
                <a:cs typeface="Calibri Light"/>
              </a:rPr>
              <a:t>time</a:t>
            </a:r>
            <a:r>
              <a:rPr sz="3900" spc="-20" dirty="0">
                <a:solidFill>
                  <a:srgbClr val="FFF9EB"/>
                </a:solidFill>
                <a:latin typeface="Calibri Light"/>
                <a:cs typeface="Calibri Light"/>
              </a:rPr>
              <a:t> </a:t>
            </a:r>
            <a:r>
              <a:rPr sz="3900" spc="-10" dirty="0">
                <a:solidFill>
                  <a:srgbClr val="FFF9EB"/>
                </a:solidFill>
                <a:latin typeface="Calibri Light"/>
                <a:cs typeface="Calibri Light"/>
              </a:rPr>
              <a:t>predictions</a:t>
            </a:r>
            <a:endParaRPr sz="3900">
              <a:latin typeface="Calibri Light"/>
              <a:cs typeface="Calibri Ligh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505943" y="6605016"/>
            <a:ext cx="5676900" cy="897890"/>
          </a:xfrm>
          <a:custGeom>
            <a:avLst/>
            <a:gdLst/>
            <a:ahLst/>
            <a:cxnLst/>
            <a:rect l="l" t="t" r="r" b="b"/>
            <a:pathLst>
              <a:path w="5676900" h="897890">
                <a:moveTo>
                  <a:pt x="5412740" y="0"/>
                </a:moveTo>
                <a:lnTo>
                  <a:pt x="264159" y="0"/>
                </a:lnTo>
                <a:lnTo>
                  <a:pt x="216668" y="4259"/>
                </a:lnTo>
                <a:lnTo>
                  <a:pt x="171973" y="16538"/>
                </a:lnTo>
                <a:lnTo>
                  <a:pt x="130819" y="36091"/>
                </a:lnTo>
                <a:lnTo>
                  <a:pt x="93952" y="62169"/>
                </a:lnTo>
                <a:lnTo>
                  <a:pt x="62116" y="94026"/>
                </a:lnTo>
                <a:lnTo>
                  <a:pt x="36058" y="130913"/>
                </a:lnTo>
                <a:lnTo>
                  <a:pt x="16522" y="172084"/>
                </a:lnTo>
                <a:lnTo>
                  <a:pt x="4254" y="216791"/>
                </a:lnTo>
                <a:lnTo>
                  <a:pt x="0" y="264287"/>
                </a:lnTo>
                <a:lnTo>
                  <a:pt x="0" y="633349"/>
                </a:lnTo>
                <a:lnTo>
                  <a:pt x="4254" y="680844"/>
                </a:lnTo>
                <a:lnTo>
                  <a:pt x="16522" y="725551"/>
                </a:lnTo>
                <a:lnTo>
                  <a:pt x="36058" y="766722"/>
                </a:lnTo>
                <a:lnTo>
                  <a:pt x="62116" y="803609"/>
                </a:lnTo>
                <a:lnTo>
                  <a:pt x="93952" y="835466"/>
                </a:lnTo>
                <a:lnTo>
                  <a:pt x="130819" y="861544"/>
                </a:lnTo>
                <a:lnTo>
                  <a:pt x="171973" y="881097"/>
                </a:lnTo>
                <a:lnTo>
                  <a:pt x="216668" y="893376"/>
                </a:lnTo>
                <a:lnTo>
                  <a:pt x="264159" y="897636"/>
                </a:lnTo>
                <a:lnTo>
                  <a:pt x="5412740" y="897636"/>
                </a:lnTo>
                <a:lnTo>
                  <a:pt x="5464540" y="892514"/>
                </a:lnTo>
                <a:lnTo>
                  <a:pt x="5513863" y="877522"/>
                </a:lnTo>
                <a:lnTo>
                  <a:pt x="5559329" y="853219"/>
                </a:lnTo>
                <a:lnTo>
                  <a:pt x="5599557" y="820166"/>
                </a:lnTo>
                <a:lnTo>
                  <a:pt x="5632537" y="779938"/>
                </a:lnTo>
                <a:lnTo>
                  <a:pt x="5656802" y="734472"/>
                </a:lnTo>
                <a:lnTo>
                  <a:pt x="5671780" y="685149"/>
                </a:lnTo>
                <a:lnTo>
                  <a:pt x="5676900" y="633349"/>
                </a:lnTo>
                <a:lnTo>
                  <a:pt x="5676900" y="264287"/>
                </a:lnTo>
                <a:lnTo>
                  <a:pt x="5672645" y="216791"/>
                </a:lnTo>
                <a:lnTo>
                  <a:pt x="5660377" y="172084"/>
                </a:lnTo>
                <a:lnTo>
                  <a:pt x="5640841" y="130913"/>
                </a:lnTo>
                <a:lnTo>
                  <a:pt x="5614783" y="94026"/>
                </a:lnTo>
                <a:lnTo>
                  <a:pt x="5582947" y="62169"/>
                </a:lnTo>
                <a:lnTo>
                  <a:pt x="5546080" y="36091"/>
                </a:lnTo>
                <a:lnTo>
                  <a:pt x="5504926" y="16538"/>
                </a:lnTo>
                <a:lnTo>
                  <a:pt x="5460231" y="4259"/>
                </a:lnTo>
                <a:lnTo>
                  <a:pt x="5412740" y="0"/>
                </a:lnTo>
                <a:close/>
              </a:path>
            </a:pathLst>
          </a:custGeom>
          <a:solidFill>
            <a:srgbClr val="0022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583538" y="6691121"/>
            <a:ext cx="3498215" cy="621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00" spc="-10" dirty="0">
                <a:solidFill>
                  <a:srgbClr val="FFF9EB"/>
                </a:solidFill>
                <a:latin typeface="Calibri Light"/>
                <a:cs typeface="Calibri Light"/>
              </a:rPr>
              <a:t>Source:</a:t>
            </a:r>
            <a:r>
              <a:rPr sz="3900" spc="-30" dirty="0">
                <a:solidFill>
                  <a:srgbClr val="FFF9EB"/>
                </a:solidFill>
                <a:latin typeface="Calibri Light"/>
                <a:cs typeface="Calibri Light"/>
              </a:rPr>
              <a:t> </a:t>
            </a:r>
            <a:r>
              <a:rPr sz="3900" spc="-45" dirty="0">
                <a:solidFill>
                  <a:srgbClr val="FFF9EB"/>
                </a:solidFill>
                <a:latin typeface="Calibri Light"/>
                <a:cs typeface="Calibri Light"/>
              </a:rPr>
              <a:t>Web </a:t>
            </a:r>
            <a:r>
              <a:rPr sz="3900" spc="-5" dirty="0">
                <a:solidFill>
                  <a:srgbClr val="FFF9EB"/>
                </a:solidFill>
                <a:latin typeface="Calibri Light"/>
                <a:cs typeface="Calibri Light"/>
              </a:rPr>
              <a:t>cam</a:t>
            </a:r>
            <a:endParaRPr sz="3900">
              <a:latin typeface="Calibri Light"/>
              <a:cs typeface="Calibri Ligh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051292"/>
            <a:ext cx="3060191" cy="22357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42709" y="66878"/>
            <a:ext cx="387985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dirty="0">
                <a:solidFill>
                  <a:srgbClr val="38B6FF"/>
                </a:solidFill>
              </a:rPr>
              <a:t>ANA</a:t>
            </a:r>
            <a:r>
              <a:rPr sz="8000" spc="-655" dirty="0">
                <a:solidFill>
                  <a:srgbClr val="38B6FF"/>
                </a:solidFill>
              </a:rPr>
              <a:t>L</a:t>
            </a:r>
            <a:r>
              <a:rPr sz="8000" spc="-75" dirty="0">
                <a:solidFill>
                  <a:srgbClr val="38B6FF"/>
                </a:solidFill>
              </a:rPr>
              <a:t>Y</a:t>
            </a:r>
            <a:r>
              <a:rPr sz="8000" spc="-5" dirty="0">
                <a:solidFill>
                  <a:srgbClr val="38B6FF"/>
                </a:solidFill>
              </a:rPr>
              <a:t>SIS</a:t>
            </a:r>
            <a:endParaRPr sz="8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36060"/>
            <a:ext cx="12771074" cy="8250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424662" y="2059000"/>
            <a:ext cx="4272280" cy="6796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7660" marR="157480" indent="-315595">
              <a:lnSpc>
                <a:spcPct val="117900"/>
              </a:lnSpc>
              <a:spcBef>
                <a:spcPts val="95"/>
              </a:spcBef>
              <a:buFont typeface="Arial MT"/>
              <a:buChar char="•"/>
              <a:tabLst>
                <a:tab pos="327660" algn="l"/>
                <a:tab pos="328295" algn="l"/>
              </a:tabLst>
            </a:pPr>
            <a:r>
              <a:rPr sz="2900" spc="10" dirty="0">
                <a:solidFill>
                  <a:srgbClr val="FFFFFF"/>
                </a:solidFill>
                <a:latin typeface="Calibri Light"/>
                <a:cs typeface="Calibri Light"/>
              </a:rPr>
              <a:t>The model has higher </a:t>
            </a:r>
            <a:r>
              <a:rPr sz="2900" spc="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900" dirty="0">
                <a:solidFill>
                  <a:srgbClr val="FFFFFF"/>
                </a:solidFill>
                <a:latin typeface="Calibri Light"/>
                <a:cs typeface="Calibri Light"/>
              </a:rPr>
              <a:t>accuracy</a:t>
            </a:r>
            <a:r>
              <a:rPr sz="2900" spc="-4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900" spc="10" dirty="0">
                <a:solidFill>
                  <a:srgbClr val="FFFFFF"/>
                </a:solidFill>
                <a:latin typeface="Calibri Light"/>
                <a:cs typeface="Calibri Light"/>
              </a:rPr>
              <a:t>and</a:t>
            </a:r>
            <a:r>
              <a:rPr sz="29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900" spc="1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2900" spc="-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900" dirty="0">
                <a:solidFill>
                  <a:srgbClr val="FFFFFF"/>
                </a:solidFill>
                <a:latin typeface="Calibri Light"/>
                <a:cs typeface="Calibri Light"/>
              </a:rPr>
              <a:t>lower</a:t>
            </a:r>
            <a:r>
              <a:rPr sz="2900" spc="-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900" spc="10" dirty="0">
                <a:solidFill>
                  <a:srgbClr val="FFFFFF"/>
                </a:solidFill>
                <a:latin typeface="Calibri Light"/>
                <a:cs typeface="Calibri Light"/>
              </a:rPr>
              <a:t>loss </a:t>
            </a:r>
            <a:r>
              <a:rPr sz="2900" spc="-64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Calibri Light"/>
                <a:cs typeface="Calibri Light"/>
              </a:rPr>
              <a:t>rate.</a:t>
            </a:r>
            <a:endParaRPr sz="29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3350">
              <a:latin typeface="Calibri Light"/>
              <a:cs typeface="Calibri Light"/>
            </a:endParaRPr>
          </a:p>
          <a:p>
            <a:pPr marL="327660" marR="5080" indent="-315595">
              <a:lnSpc>
                <a:spcPct val="117800"/>
              </a:lnSpc>
              <a:buFont typeface="Arial MT"/>
              <a:buChar char="•"/>
              <a:tabLst>
                <a:tab pos="327660" algn="l"/>
                <a:tab pos="328295" algn="l"/>
              </a:tabLst>
            </a:pPr>
            <a:r>
              <a:rPr sz="2900" spc="10" dirty="0">
                <a:solidFill>
                  <a:srgbClr val="FFFFFF"/>
                </a:solidFill>
                <a:latin typeface="Calibri Light"/>
                <a:cs typeface="Calibri Light"/>
              </a:rPr>
              <a:t>The </a:t>
            </a:r>
            <a:r>
              <a:rPr sz="2900" spc="5" dirty="0">
                <a:solidFill>
                  <a:srgbClr val="FFFFFF"/>
                </a:solidFill>
                <a:latin typeface="Calibri Light"/>
                <a:cs typeface="Calibri Light"/>
              </a:rPr>
              <a:t>predictions </a:t>
            </a:r>
            <a:r>
              <a:rPr sz="2900" spc="10" dirty="0">
                <a:solidFill>
                  <a:srgbClr val="FFFFFF"/>
                </a:solidFill>
                <a:latin typeface="Calibri Light"/>
                <a:cs typeface="Calibri Light"/>
              </a:rPr>
              <a:t>made </a:t>
            </a:r>
            <a:r>
              <a:rPr sz="2900" spc="-5" dirty="0">
                <a:solidFill>
                  <a:srgbClr val="FFFFFF"/>
                </a:solidFill>
                <a:latin typeface="Calibri Light"/>
                <a:cs typeface="Calibri Light"/>
              </a:rPr>
              <a:t>are </a:t>
            </a:r>
            <a:r>
              <a:rPr sz="29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alibri Light"/>
                <a:cs typeface="Calibri Light"/>
              </a:rPr>
              <a:t>pretty </a:t>
            </a:r>
            <a:r>
              <a:rPr sz="2900" spc="-5" dirty="0">
                <a:solidFill>
                  <a:srgbClr val="FFFFFF"/>
                </a:solidFill>
                <a:latin typeface="Calibri Light"/>
                <a:cs typeface="Calibri Light"/>
              </a:rPr>
              <a:t>accurate </a:t>
            </a:r>
            <a:r>
              <a:rPr sz="2900" spc="5" dirty="0">
                <a:solidFill>
                  <a:srgbClr val="FFFFFF"/>
                </a:solidFill>
                <a:latin typeface="Calibri Light"/>
                <a:cs typeface="Calibri Light"/>
              </a:rPr>
              <a:t>with </a:t>
            </a:r>
            <a:r>
              <a:rPr sz="2900" dirty="0">
                <a:solidFill>
                  <a:srgbClr val="FFFFFF"/>
                </a:solidFill>
                <a:latin typeface="Calibri Light"/>
                <a:cs typeface="Calibri Light"/>
              </a:rPr>
              <a:t>lower </a:t>
            </a:r>
            <a:r>
              <a:rPr sz="2900" spc="-64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Calibri Light"/>
                <a:cs typeface="Calibri Light"/>
              </a:rPr>
              <a:t>error </a:t>
            </a:r>
            <a:r>
              <a:rPr sz="2900" spc="-15" dirty="0">
                <a:solidFill>
                  <a:srgbClr val="FFFFFF"/>
                </a:solidFill>
                <a:latin typeface="Calibri Light"/>
                <a:cs typeface="Calibri Light"/>
              </a:rPr>
              <a:t>rates.</a:t>
            </a:r>
            <a:endParaRPr sz="29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 MT"/>
              <a:buChar char="•"/>
            </a:pPr>
            <a:endParaRPr sz="3350">
              <a:latin typeface="Calibri Light"/>
              <a:cs typeface="Calibri Light"/>
            </a:endParaRPr>
          </a:p>
          <a:p>
            <a:pPr marL="327660" marR="459105" indent="-315595">
              <a:lnSpc>
                <a:spcPct val="117600"/>
              </a:lnSpc>
              <a:buFont typeface="Arial MT"/>
              <a:buChar char="•"/>
              <a:tabLst>
                <a:tab pos="327660" algn="l"/>
                <a:tab pos="328295" algn="l"/>
              </a:tabLst>
            </a:pPr>
            <a:r>
              <a:rPr sz="2900" spc="10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2900" spc="-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900" spc="10" dirty="0">
                <a:solidFill>
                  <a:srgbClr val="FFFFFF"/>
                </a:solidFill>
                <a:latin typeface="Calibri Light"/>
                <a:cs typeface="Calibri Light"/>
              </a:rPr>
              <a:t>model</a:t>
            </a:r>
            <a:r>
              <a:rPr sz="2900" spc="-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900" spc="5" dirty="0">
                <a:solidFill>
                  <a:srgbClr val="FFFFFF"/>
                </a:solidFill>
                <a:latin typeface="Calibri Light"/>
                <a:cs typeface="Calibri Light"/>
              </a:rPr>
              <a:t>is</a:t>
            </a:r>
            <a:r>
              <a:rPr sz="2900" spc="-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900" dirty="0">
                <a:solidFill>
                  <a:srgbClr val="FFFFFF"/>
                </a:solidFill>
                <a:latin typeface="Calibri Light"/>
                <a:cs typeface="Calibri Light"/>
              </a:rPr>
              <a:t>improving </a:t>
            </a:r>
            <a:r>
              <a:rPr sz="2900" spc="-64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900" spc="5" dirty="0">
                <a:solidFill>
                  <a:srgbClr val="FFFFFF"/>
                </a:solidFill>
                <a:latin typeface="Calibri Light"/>
                <a:cs typeface="Calibri Light"/>
              </a:rPr>
              <a:t>predictions</a:t>
            </a:r>
            <a:r>
              <a:rPr sz="2900" spc="-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900" dirty="0">
                <a:solidFill>
                  <a:srgbClr val="FFFFFF"/>
                </a:solidFill>
                <a:latin typeface="Calibri Light"/>
                <a:cs typeface="Calibri Light"/>
              </a:rPr>
              <a:t>over</a:t>
            </a:r>
            <a:r>
              <a:rPr sz="2900" spc="-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900" spc="10" dirty="0">
                <a:solidFill>
                  <a:srgbClr val="FFFFFF"/>
                </a:solidFill>
                <a:latin typeface="Calibri Light"/>
                <a:cs typeface="Calibri Light"/>
              </a:rPr>
              <a:t>time.</a:t>
            </a:r>
            <a:endParaRPr sz="29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 MT"/>
              <a:buChar char="•"/>
            </a:pPr>
            <a:endParaRPr sz="3350">
              <a:latin typeface="Calibri Light"/>
              <a:cs typeface="Calibri Light"/>
            </a:endParaRPr>
          </a:p>
          <a:p>
            <a:pPr marL="327660" marR="1047115" indent="-315595">
              <a:lnSpc>
                <a:spcPct val="117600"/>
              </a:lnSpc>
              <a:buFont typeface="Arial MT"/>
              <a:buChar char="•"/>
              <a:tabLst>
                <a:tab pos="327660" algn="l"/>
                <a:tab pos="328295" algn="l"/>
              </a:tabLst>
            </a:pPr>
            <a:r>
              <a:rPr sz="2900" spc="5" dirty="0">
                <a:solidFill>
                  <a:srgbClr val="FFFFFF"/>
                </a:solidFill>
                <a:latin typeface="Calibri Light"/>
                <a:cs typeface="Calibri Light"/>
              </a:rPr>
              <a:t>It</a:t>
            </a:r>
            <a:r>
              <a:rPr sz="2900" spc="-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900" spc="5" dirty="0">
                <a:solidFill>
                  <a:srgbClr val="FFFFFF"/>
                </a:solidFill>
                <a:latin typeface="Calibri Light"/>
                <a:cs typeface="Calibri Light"/>
              </a:rPr>
              <a:t>is</a:t>
            </a:r>
            <a:r>
              <a:rPr sz="2900" spc="-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Calibri Light"/>
                <a:cs typeface="Calibri Light"/>
              </a:rPr>
              <a:t>converging</a:t>
            </a:r>
            <a:r>
              <a:rPr sz="2900" spc="-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Calibri Light"/>
                <a:cs typeface="Calibri Light"/>
              </a:rPr>
              <a:t>to</a:t>
            </a:r>
            <a:r>
              <a:rPr sz="2900" spc="-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900" spc="10" dirty="0">
                <a:solidFill>
                  <a:srgbClr val="FFFFFF"/>
                </a:solidFill>
                <a:latin typeface="Calibri Light"/>
                <a:cs typeface="Calibri Light"/>
              </a:rPr>
              <a:t>a </a:t>
            </a:r>
            <a:r>
              <a:rPr sz="2900" spc="-64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900" spc="10" dirty="0">
                <a:solidFill>
                  <a:srgbClr val="FFFFFF"/>
                </a:solidFill>
                <a:latin typeface="Calibri Light"/>
                <a:cs typeface="Calibri Light"/>
              </a:rPr>
              <a:t>solution.</a:t>
            </a:r>
            <a:endParaRPr sz="2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89601" y="189052"/>
            <a:ext cx="738949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spc="-90" dirty="0">
                <a:solidFill>
                  <a:srgbClr val="38B6FF"/>
                </a:solidFill>
              </a:rPr>
              <a:t>IMPLIMENTATION</a:t>
            </a:r>
            <a:endParaRPr sz="8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231" y="1842516"/>
            <a:ext cx="7987919" cy="604418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9728" y="8178800"/>
            <a:ext cx="514477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400" spc="-25" dirty="0">
                <a:solidFill>
                  <a:srgbClr val="548ED4"/>
                </a:solidFill>
                <a:latin typeface="Candara"/>
                <a:cs typeface="Candara"/>
              </a:rPr>
              <a:t>Real</a:t>
            </a:r>
            <a:r>
              <a:rPr sz="5400" spc="-40" dirty="0">
                <a:solidFill>
                  <a:srgbClr val="548ED4"/>
                </a:solidFill>
                <a:latin typeface="Candara"/>
                <a:cs typeface="Candara"/>
              </a:rPr>
              <a:t> </a:t>
            </a:r>
            <a:r>
              <a:rPr sz="5400" spc="-65" dirty="0">
                <a:solidFill>
                  <a:srgbClr val="548ED4"/>
                </a:solidFill>
                <a:latin typeface="Candara"/>
                <a:cs typeface="Candara"/>
              </a:rPr>
              <a:t>Time</a:t>
            </a:r>
            <a:r>
              <a:rPr sz="5400" spc="-15" dirty="0">
                <a:solidFill>
                  <a:srgbClr val="548ED4"/>
                </a:solidFill>
                <a:latin typeface="Candara"/>
                <a:cs typeface="Candara"/>
              </a:rPr>
              <a:t> </a:t>
            </a:r>
            <a:r>
              <a:rPr sz="5400" spc="-60" dirty="0">
                <a:solidFill>
                  <a:srgbClr val="548ED4"/>
                </a:solidFill>
                <a:latin typeface="Candara"/>
                <a:cs typeface="Candara"/>
              </a:rPr>
              <a:t>analysis </a:t>
            </a:r>
            <a:r>
              <a:rPr sz="5400" spc="-1155" dirty="0">
                <a:solidFill>
                  <a:srgbClr val="548ED4"/>
                </a:solidFill>
                <a:latin typeface="Candara"/>
                <a:cs typeface="Candara"/>
              </a:rPr>
              <a:t> </a:t>
            </a:r>
            <a:r>
              <a:rPr sz="5400" spc="-35" dirty="0">
                <a:solidFill>
                  <a:srgbClr val="548ED4"/>
                </a:solidFill>
                <a:latin typeface="Candara"/>
                <a:cs typeface="Candara"/>
              </a:rPr>
              <a:t>Source:</a:t>
            </a:r>
            <a:r>
              <a:rPr sz="5400" spc="-40" dirty="0">
                <a:solidFill>
                  <a:srgbClr val="548ED4"/>
                </a:solidFill>
                <a:latin typeface="Candara"/>
                <a:cs typeface="Candara"/>
              </a:rPr>
              <a:t> </a:t>
            </a:r>
            <a:r>
              <a:rPr sz="5400" spc="-110" dirty="0">
                <a:solidFill>
                  <a:srgbClr val="548ED4"/>
                </a:solidFill>
                <a:latin typeface="Candara"/>
                <a:cs typeface="Candara"/>
              </a:rPr>
              <a:t>Web</a:t>
            </a:r>
            <a:r>
              <a:rPr sz="5400" spc="-10" dirty="0">
                <a:solidFill>
                  <a:srgbClr val="548ED4"/>
                </a:solidFill>
                <a:latin typeface="Candara"/>
                <a:cs typeface="Candara"/>
              </a:rPr>
              <a:t> </a:t>
            </a:r>
            <a:r>
              <a:rPr sz="5400" spc="10" dirty="0">
                <a:solidFill>
                  <a:srgbClr val="548ED4"/>
                </a:solidFill>
                <a:latin typeface="Candara"/>
                <a:cs typeface="Candara"/>
              </a:rPr>
              <a:t>cam</a:t>
            </a:r>
            <a:endParaRPr sz="54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Words>430</Words>
  <Application>Microsoft Office PowerPoint</Application>
  <PresentationFormat>Custom</PresentationFormat>
  <Paragraphs>102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 MT</vt:lpstr>
      <vt:lpstr>Calibri</vt:lpstr>
      <vt:lpstr>Calibri Light</vt:lpstr>
      <vt:lpstr>Candara</vt:lpstr>
      <vt:lpstr>Corbel</vt:lpstr>
      <vt:lpstr>Lucida Sans Unicode</vt:lpstr>
      <vt:lpstr>Office Theme</vt:lpstr>
      <vt:lpstr>     DROWSINESS DETECTION</vt:lpstr>
      <vt:lpstr>PROBLEM STATEMENT</vt:lpstr>
      <vt:lpstr>SOLUTION APPROACH</vt:lpstr>
      <vt:lpstr>TECH STACK</vt:lpstr>
      <vt:lpstr>FLOWCHART</vt:lpstr>
      <vt:lpstr>6</vt:lpstr>
      <vt:lpstr>PowerPoint Presentation</vt:lpstr>
      <vt:lpstr>ANALYSIS</vt:lpstr>
      <vt:lpstr>IMPLIMENTATION</vt:lpstr>
      <vt:lpstr>MARKET PROSPECT</vt:lpstr>
      <vt:lpstr>STATISTICS</vt:lpstr>
      <vt:lpstr>FUTURE SCOPE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Violet Futuristic Modern Pattern 5G Technology Presentation</dc:title>
  <dc:creator>dell1</dc:creator>
  <cp:lastModifiedBy>Ruchi Tiwari</cp:lastModifiedBy>
  <cp:revision>2</cp:revision>
  <dcterms:created xsi:type="dcterms:W3CDTF">2024-04-30T04:19:37Z</dcterms:created>
  <dcterms:modified xsi:type="dcterms:W3CDTF">2024-04-30T04:39:56Z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2023-10-22T00:00:00Z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2024-04-30T00:00:00Z</vt:filetime>
  </property>
</Properties>
</file>